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 id="2147483674" r:id="rId6"/>
  </p:sldMasterIdLst>
  <p:notesMasterIdLst>
    <p:notesMasterId r:id="rId15"/>
  </p:notesMasterIdLst>
  <p:sldIdLst>
    <p:sldId id="256" r:id="rId7"/>
    <p:sldId id="257" r:id="rId8"/>
    <p:sldId id="258" r:id="rId9"/>
    <p:sldId id="259" r:id="rId10"/>
    <p:sldId id="266" r:id="rId11"/>
    <p:sldId id="263" r:id="rId12"/>
    <p:sldId id="264" r:id="rId13"/>
    <p:sldId id="271" r:id="rId14"/>
  </p:sldIdLst>
  <p:sldSz cx="9144000" cy="6858000" type="screen4x3"/>
  <p:notesSz cx="6805613" cy="9944100"/>
  <p:embeddedFontLst>
    <p:embeddedFont>
      <p:font typeface="Amnesty Trade Gothic" panose="020B0604020202020204" charset="0"/>
      <p:regular r:id="rId16"/>
      <p:bold r:id="rId17"/>
      <p:italic r:id="rId18"/>
      <p:boldItalic r:id="rId19"/>
    </p:embeddedFont>
    <p:embeddedFont>
      <p:font typeface="Arial Narrow" panose="020B0606020202030204" pitchFamily="34" charset="0"/>
      <p:regular r:id="rId20"/>
      <p:bold r:id="rId21"/>
      <p:italic r:id="rId22"/>
      <p:boldItalic r:id="rId23"/>
    </p:embeddedFont>
    <p:embeddedFont>
      <p:font typeface="Oswald" panose="00000500000000000000" pitchFamily="2" charset="-18"/>
      <p:regular r:id="rId24"/>
      <p:bold r:id="rId25"/>
    </p:embeddedFont>
    <p:embeddedFont>
      <p:font typeface="Trade Gothic Next" panose="020B05030403030200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wjFKVpD1NUj22pdp6AuPswiu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E0B92-0183-46F7-8096-38BD514F1CDD}" v="17" dt="2025-10-14T07:36:26.816"/>
    <p1510:client id="{32BF220F-C5C9-4174-BC2B-5FAF3ACCD98A}" v="1" dt="2025-10-14T09:44:28.725"/>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48" d="100"/>
          <a:sy n="48" d="100"/>
        </p:scale>
        <p:origin x="57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7.fntdata"/><Relationship Id="rId27" Type="http://schemas.openxmlformats.org/officeDocument/2006/relationships/font" Target="fonts/font12.fntdata"/><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Božič" userId="8968f7fa-d216-4b5f-bb43-2b9b2c90c2fa" providerId="ADAL" clId="{B6673ADD-46FA-45C7-A810-9F1357FD427C}"/>
    <pc:docChg chg="addSld modSld">
      <pc:chgData name="Kristina Božič" userId="8968f7fa-d216-4b5f-bb43-2b9b2c90c2fa" providerId="ADAL" clId="{B6673ADD-46FA-45C7-A810-9F1357FD427C}" dt="2025-10-14T09:44:28.723" v="0"/>
      <pc:docMkLst>
        <pc:docMk/>
      </pc:docMkLst>
      <pc:sldChg chg="add">
        <pc:chgData name="Kristina Božič" userId="8968f7fa-d216-4b5f-bb43-2b9b2c90c2fa" providerId="ADAL" clId="{B6673ADD-46FA-45C7-A810-9F1357FD427C}" dt="2025-10-14T09:44:28.723" v="0"/>
        <pc:sldMkLst>
          <pc:docMk/>
          <pc:sldMk cId="3640159048" sldId="271"/>
        </pc:sldMkLst>
      </pc:sldChg>
    </pc:docChg>
  </pc:docChgLst>
  <pc:docChgLst>
    <pc:chgData name="Simona Podobnikar" userId="aa0ae607-3992-4c20-a4c4-10be3528251d" providerId="ADAL" clId="{B0A159B0-BF77-400F-B24C-051A1F722523}"/>
    <pc:docChg chg="custSel addSld delSld modSld">
      <pc:chgData name="Simona Podobnikar" userId="aa0ae607-3992-4c20-a4c4-10be3528251d" providerId="ADAL" clId="{B0A159B0-BF77-400F-B24C-051A1F722523}" dt="2025-10-14T07:37:07.257" v="260" actId="2696"/>
      <pc:docMkLst>
        <pc:docMk/>
      </pc:docMkLst>
      <pc:sldChg chg="modSp mod">
        <pc:chgData name="Simona Podobnikar" userId="aa0ae607-3992-4c20-a4c4-10be3528251d" providerId="ADAL" clId="{B0A159B0-BF77-400F-B24C-051A1F722523}" dt="2025-10-07T11:06:26.341" v="5" actId="207"/>
        <pc:sldMkLst>
          <pc:docMk/>
          <pc:sldMk cId="0" sldId="256"/>
        </pc:sldMkLst>
        <pc:spChg chg="mod">
          <ac:chgData name="Simona Podobnikar" userId="aa0ae607-3992-4c20-a4c4-10be3528251d" providerId="ADAL" clId="{B0A159B0-BF77-400F-B24C-051A1F722523}" dt="2025-10-07T11:06:14.910" v="4" actId="20577"/>
          <ac:spMkLst>
            <pc:docMk/>
            <pc:sldMk cId="0" sldId="256"/>
            <ac:spMk id="120" creationId="{00000000-0000-0000-0000-000000000000}"/>
          </ac:spMkLst>
        </pc:spChg>
        <pc:spChg chg="mod">
          <ac:chgData name="Simona Podobnikar" userId="aa0ae607-3992-4c20-a4c4-10be3528251d" providerId="ADAL" clId="{B0A159B0-BF77-400F-B24C-051A1F722523}" dt="2025-10-07T11:06:26.341" v="5" actId="207"/>
          <ac:spMkLst>
            <pc:docMk/>
            <pc:sldMk cId="0" sldId="256"/>
            <ac:spMk id="121" creationId="{00000000-0000-0000-0000-000000000000}"/>
          </ac:spMkLst>
        </pc:spChg>
      </pc:sldChg>
      <pc:sldChg chg="modSp mod">
        <pc:chgData name="Simona Podobnikar" userId="aa0ae607-3992-4c20-a4c4-10be3528251d" providerId="ADAL" clId="{B0A159B0-BF77-400F-B24C-051A1F722523}" dt="2025-10-14T07:28:44.262" v="236" actId="113"/>
        <pc:sldMkLst>
          <pc:docMk/>
          <pc:sldMk cId="0" sldId="258"/>
        </pc:sldMkLst>
        <pc:spChg chg="mod">
          <ac:chgData name="Simona Podobnikar" userId="aa0ae607-3992-4c20-a4c4-10be3528251d" providerId="ADAL" clId="{B0A159B0-BF77-400F-B24C-051A1F722523}" dt="2025-10-14T07:28:44.262" v="236" actId="113"/>
          <ac:spMkLst>
            <pc:docMk/>
            <pc:sldMk cId="0" sldId="258"/>
            <ac:spMk id="136" creationId="{00000000-0000-0000-0000-000000000000}"/>
          </ac:spMkLst>
        </pc:spChg>
      </pc:sldChg>
      <pc:sldChg chg="modSp mod">
        <pc:chgData name="Simona Podobnikar" userId="aa0ae607-3992-4c20-a4c4-10be3528251d" providerId="ADAL" clId="{B0A159B0-BF77-400F-B24C-051A1F722523}" dt="2025-10-14T07:29:12.157" v="237" actId="113"/>
        <pc:sldMkLst>
          <pc:docMk/>
          <pc:sldMk cId="0" sldId="259"/>
        </pc:sldMkLst>
        <pc:spChg chg="mod">
          <ac:chgData name="Simona Podobnikar" userId="aa0ae607-3992-4c20-a4c4-10be3528251d" providerId="ADAL" clId="{B0A159B0-BF77-400F-B24C-051A1F722523}" dt="2025-10-14T07:29:12.157" v="237" actId="113"/>
          <ac:spMkLst>
            <pc:docMk/>
            <pc:sldMk cId="0" sldId="259"/>
            <ac:spMk id="150" creationId="{00000000-0000-0000-0000-000000000000}"/>
          </ac:spMkLst>
        </pc:spChg>
      </pc:sldChg>
      <pc:sldChg chg="del">
        <pc:chgData name="Simona Podobnikar" userId="aa0ae607-3992-4c20-a4c4-10be3528251d" providerId="ADAL" clId="{B0A159B0-BF77-400F-B24C-051A1F722523}" dt="2025-10-07T11:03:20.352" v="1" actId="2696"/>
        <pc:sldMkLst>
          <pc:docMk/>
          <pc:sldMk cId="0" sldId="261"/>
        </pc:sldMkLst>
      </pc:sldChg>
      <pc:sldChg chg="del">
        <pc:chgData name="Simona Podobnikar" userId="aa0ae607-3992-4c20-a4c4-10be3528251d" providerId="ADAL" clId="{B0A159B0-BF77-400F-B24C-051A1F722523}" dt="2025-10-07T11:10:45.351" v="176" actId="2696"/>
        <pc:sldMkLst>
          <pc:docMk/>
          <pc:sldMk cId="0" sldId="262"/>
        </pc:sldMkLst>
      </pc:sldChg>
      <pc:sldChg chg="modSp add mod">
        <pc:chgData name="Simona Podobnikar" userId="aa0ae607-3992-4c20-a4c4-10be3528251d" providerId="ADAL" clId="{B0A159B0-BF77-400F-B24C-051A1F722523}" dt="2025-10-14T07:29:45.558" v="241" actId="14100"/>
        <pc:sldMkLst>
          <pc:docMk/>
          <pc:sldMk cId="2054154062" sldId="263"/>
        </pc:sldMkLst>
        <pc:spChg chg="mod">
          <ac:chgData name="Simona Podobnikar" userId="aa0ae607-3992-4c20-a4c4-10be3528251d" providerId="ADAL" clId="{B0A159B0-BF77-400F-B24C-051A1F722523}" dt="2025-10-07T11:08:07.918" v="11" actId="113"/>
          <ac:spMkLst>
            <pc:docMk/>
            <pc:sldMk cId="2054154062" sldId="263"/>
            <ac:spMk id="8" creationId="{7348EE59-F961-FF8B-57F6-871A0236C0F7}"/>
          </ac:spMkLst>
        </pc:spChg>
        <pc:spChg chg="mod">
          <ac:chgData name="Simona Podobnikar" userId="aa0ae607-3992-4c20-a4c4-10be3528251d" providerId="ADAL" clId="{B0A159B0-BF77-400F-B24C-051A1F722523}" dt="2025-10-07T11:08:38.020" v="146" actId="20577"/>
          <ac:spMkLst>
            <pc:docMk/>
            <pc:sldMk cId="2054154062" sldId="263"/>
            <ac:spMk id="10" creationId="{B505C81C-B3BD-BE43-666E-190F4CD68495}"/>
          </ac:spMkLst>
        </pc:spChg>
        <pc:spChg chg="mod">
          <ac:chgData name="Simona Podobnikar" userId="aa0ae607-3992-4c20-a4c4-10be3528251d" providerId="ADAL" clId="{B0A159B0-BF77-400F-B24C-051A1F722523}" dt="2025-10-14T07:29:45.558" v="241" actId="14100"/>
          <ac:spMkLst>
            <pc:docMk/>
            <pc:sldMk cId="2054154062" sldId="263"/>
            <ac:spMk id="19" creationId="{82FD9E64-5F4B-148A-943C-29DADC605A9F}"/>
          </ac:spMkLst>
        </pc:spChg>
        <pc:spChg chg="mod">
          <ac:chgData name="Simona Podobnikar" userId="aa0ae607-3992-4c20-a4c4-10be3528251d" providerId="ADAL" clId="{B0A159B0-BF77-400F-B24C-051A1F722523}" dt="2025-10-07T11:09:51.668" v="168" actId="20577"/>
          <ac:spMkLst>
            <pc:docMk/>
            <pc:sldMk cId="2054154062" sldId="263"/>
            <ac:spMk id="24" creationId="{ADBA7DDE-5329-75AC-85A7-4DA09CEEA695}"/>
          </ac:spMkLst>
        </pc:spChg>
        <pc:spChg chg="mod">
          <ac:chgData name="Simona Podobnikar" userId="aa0ae607-3992-4c20-a4c4-10be3528251d" providerId="ADAL" clId="{B0A159B0-BF77-400F-B24C-051A1F722523}" dt="2025-10-07T11:09:05.174" v="147" actId="20577"/>
          <ac:spMkLst>
            <pc:docMk/>
            <pc:sldMk cId="2054154062" sldId="263"/>
            <ac:spMk id="25" creationId="{482B7E77-12FF-4C5B-4AE8-E2DD8B393051}"/>
          </ac:spMkLst>
        </pc:spChg>
        <pc:spChg chg="mod">
          <ac:chgData name="Simona Podobnikar" userId="aa0ae607-3992-4c20-a4c4-10be3528251d" providerId="ADAL" clId="{B0A159B0-BF77-400F-B24C-051A1F722523}" dt="2025-10-07T11:10:34.100" v="175" actId="20577"/>
          <ac:spMkLst>
            <pc:docMk/>
            <pc:sldMk cId="2054154062" sldId="263"/>
            <ac:spMk id="29" creationId="{4C4FDBE9-768B-B308-7039-1F9905CD9414}"/>
          </ac:spMkLst>
        </pc:spChg>
      </pc:sldChg>
      <pc:sldChg chg="add del">
        <pc:chgData name="Simona Podobnikar" userId="aa0ae607-3992-4c20-a4c4-10be3528251d" providerId="ADAL" clId="{B0A159B0-BF77-400F-B24C-051A1F722523}" dt="2025-10-07T11:13:15.365" v="177" actId="2696"/>
        <pc:sldMkLst>
          <pc:docMk/>
          <pc:sldMk cId="0" sldId="264"/>
        </pc:sldMkLst>
      </pc:sldChg>
      <pc:sldChg chg="addSp modSp add mod">
        <pc:chgData name="Simona Podobnikar" userId="aa0ae607-3992-4c20-a4c4-10be3528251d" providerId="ADAL" clId="{B0A159B0-BF77-400F-B24C-051A1F722523}" dt="2025-10-07T11:16:12.890" v="232" actId="1076"/>
        <pc:sldMkLst>
          <pc:docMk/>
          <pc:sldMk cId="2597061165" sldId="264"/>
        </pc:sldMkLst>
        <pc:spChg chg="mod">
          <ac:chgData name="Simona Podobnikar" userId="aa0ae607-3992-4c20-a4c4-10be3528251d" providerId="ADAL" clId="{B0A159B0-BF77-400F-B24C-051A1F722523}" dt="2025-10-07T11:15:57.814" v="227" actId="1076"/>
          <ac:spMkLst>
            <pc:docMk/>
            <pc:sldMk cId="2597061165" sldId="264"/>
            <ac:spMk id="2" creationId="{A7B6E850-6957-A71B-A0D8-EF9040900010}"/>
          </ac:spMkLst>
        </pc:spChg>
        <pc:spChg chg="mod">
          <ac:chgData name="Simona Podobnikar" userId="aa0ae607-3992-4c20-a4c4-10be3528251d" providerId="ADAL" clId="{B0A159B0-BF77-400F-B24C-051A1F722523}" dt="2025-10-07T11:14:20.684" v="211" actId="20577"/>
          <ac:spMkLst>
            <pc:docMk/>
            <pc:sldMk cId="2597061165" sldId="264"/>
            <ac:spMk id="8" creationId="{DF6B433A-CA6C-6D64-C7E6-FB74E9EC61EB}"/>
          </ac:spMkLst>
        </pc:spChg>
        <pc:spChg chg="mod">
          <ac:chgData name="Simona Podobnikar" userId="aa0ae607-3992-4c20-a4c4-10be3528251d" providerId="ADAL" clId="{B0A159B0-BF77-400F-B24C-051A1F722523}" dt="2025-10-07T11:13:26.655" v="179" actId="20577"/>
          <ac:spMkLst>
            <pc:docMk/>
            <pc:sldMk cId="2597061165" sldId="264"/>
            <ac:spMk id="10" creationId="{04AB500C-4DFA-6EDF-075C-B905A057941E}"/>
          </ac:spMkLst>
        </pc:spChg>
        <pc:spChg chg="mod">
          <ac:chgData name="Simona Podobnikar" userId="aa0ae607-3992-4c20-a4c4-10be3528251d" providerId="ADAL" clId="{B0A159B0-BF77-400F-B24C-051A1F722523}" dt="2025-10-07T11:16:08.083" v="231" actId="1076"/>
          <ac:spMkLst>
            <pc:docMk/>
            <pc:sldMk cId="2597061165" sldId="264"/>
            <ac:spMk id="24" creationId="{3F296A99-C39F-ACEF-2570-0E12643ED104}"/>
          </ac:spMkLst>
        </pc:spChg>
        <pc:graphicFrameChg chg="add mod modGraphic">
          <ac:chgData name="Simona Podobnikar" userId="aa0ae607-3992-4c20-a4c4-10be3528251d" providerId="ADAL" clId="{B0A159B0-BF77-400F-B24C-051A1F722523}" dt="2025-10-07T11:16:12.890" v="232" actId="1076"/>
          <ac:graphicFrameMkLst>
            <pc:docMk/>
            <pc:sldMk cId="2597061165" sldId="264"/>
            <ac:graphicFrameMk id="4" creationId="{F78270D9-0962-7ABA-E020-6A689166959C}"/>
          </ac:graphicFrameMkLst>
        </pc:graphicFrameChg>
      </pc:sldChg>
      <pc:sldChg chg="delSp add del mod">
        <pc:chgData name="Simona Podobnikar" userId="aa0ae607-3992-4c20-a4c4-10be3528251d" providerId="ADAL" clId="{B0A159B0-BF77-400F-B24C-051A1F722523}" dt="2025-10-14T07:37:07.257" v="260" actId="2696"/>
        <pc:sldMkLst>
          <pc:docMk/>
          <pc:sldMk cId="147824166" sldId="265"/>
        </pc:sldMkLst>
        <pc:picChg chg="del">
          <ac:chgData name="Simona Podobnikar" userId="aa0ae607-3992-4c20-a4c4-10be3528251d" providerId="ADAL" clId="{B0A159B0-BF77-400F-B24C-051A1F722523}" dt="2025-10-14T07:32:08.568" v="243" actId="478"/>
          <ac:picMkLst>
            <pc:docMk/>
            <pc:sldMk cId="147824166" sldId="265"/>
            <ac:picMk id="9" creationId="{B6163DD5-1AA0-5A76-916F-1CED2FEE66A8}"/>
          </ac:picMkLst>
        </pc:picChg>
      </pc:sldChg>
      <pc:sldChg chg="add del">
        <pc:chgData name="Simona Podobnikar" userId="aa0ae607-3992-4c20-a4c4-10be3528251d" providerId="ADAL" clId="{B0A159B0-BF77-400F-B24C-051A1F722523}" dt="2025-10-07T11:13:36.760" v="181"/>
        <pc:sldMkLst>
          <pc:docMk/>
          <pc:sldMk cId="3016508555" sldId="265"/>
        </pc:sldMkLst>
      </pc:sldChg>
      <pc:sldChg chg="modSp add mod">
        <pc:chgData name="Simona Podobnikar" userId="aa0ae607-3992-4c20-a4c4-10be3528251d" providerId="ADAL" clId="{B0A159B0-BF77-400F-B24C-051A1F722523}" dt="2025-10-14T07:37:03.336" v="259" actId="14100"/>
        <pc:sldMkLst>
          <pc:docMk/>
          <pc:sldMk cId="3050302785" sldId="266"/>
        </pc:sldMkLst>
        <pc:spChg chg="mod">
          <ac:chgData name="Simona Podobnikar" userId="aa0ae607-3992-4c20-a4c4-10be3528251d" providerId="ADAL" clId="{B0A159B0-BF77-400F-B24C-051A1F722523}" dt="2025-10-14T07:37:03.336" v="259" actId="14100"/>
          <ac:spMkLst>
            <pc:docMk/>
            <pc:sldMk cId="3050302785" sldId="266"/>
            <ac:spMk id="5" creationId="{28C3C17D-D452-5FD1-0217-F3092BC0E853}"/>
          </ac:spMkLst>
        </pc:spChg>
        <pc:spChg chg="mod">
          <ac:chgData name="Simona Podobnikar" userId="aa0ae607-3992-4c20-a4c4-10be3528251d" providerId="ADAL" clId="{B0A159B0-BF77-400F-B24C-051A1F722523}" dt="2025-10-14T07:36:37.805" v="253" actId="113"/>
          <ac:spMkLst>
            <pc:docMk/>
            <pc:sldMk cId="3050302785" sldId="266"/>
            <ac:spMk id="129" creationId="{C5628099-E6B0-A26C-8F46-271ED5BA1E4C}"/>
          </ac:spMkLst>
        </pc:spChg>
        <pc:picChg chg="mod">
          <ac:chgData name="Simona Podobnikar" userId="aa0ae607-3992-4c20-a4c4-10be3528251d" providerId="ADAL" clId="{B0A159B0-BF77-400F-B24C-051A1F722523}" dt="2025-10-14T07:34:53.086" v="246" actId="1076"/>
          <ac:picMkLst>
            <pc:docMk/>
            <pc:sldMk cId="3050302785" sldId="266"/>
            <ac:picMk id="4" creationId="{5ECE7709-EDF5-7816-E075-2DBC27D02E00}"/>
          </ac:picMkLst>
        </pc:picChg>
      </pc:sldChg>
    </pc:docChg>
  </pc:docChgLst>
  <pc:docChgLst>
    <pc:chgData name="Taja Premk" userId="82b8116c-f106-4d30-9eb0-ce65c03ca874" providerId="ADAL" clId="{8C1F52B1-D032-407D-B3D5-EC115AA4625C}"/>
    <pc:docChg chg="modSld">
      <pc:chgData name="Taja Premk" userId="82b8116c-f106-4d30-9eb0-ce65c03ca874" providerId="ADAL" clId="{8C1F52B1-D032-407D-B3D5-EC115AA4625C}" dt="2024-11-05T10:12:09.048" v="4" actId="1076"/>
      <pc:docMkLst>
        <pc:docMk/>
      </pc:docMkLst>
      <pc:sldChg chg="addSp modSp mod">
        <pc:chgData name="Taja Premk" userId="82b8116c-f106-4d30-9eb0-ce65c03ca874" providerId="ADAL" clId="{8C1F52B1-D032-407D-B3D5-EC115AA4625C}" dt="2024-11-05T10:12:09.048" v="4" actId="1076"/>
        <pc:sldMkLst>
          <pc:docMk/>
          <pc:sldMk cId="0" sldId="257"/>
        </pc:sldMkLst>
      </pc:sldChg>
    </pc:docChg>
  </pc:docChgLst>
  <pc:docChgLst>
    <pc:chgData name="Simona Podobnikar" userId="aa0ae607-3992-4c20-a4c4-10be3528251d" providerId="ADAL" clId="{3E1A2605-805D-4122-81FF-EDB121990338}"/>
    <pc:docChg chg="undo custSel modSld">
      <pc:chgData name="Simona Podobnikar" userId="aa0ae607-3992-4c20-a4c4-10be3528251d" providerId="ADAL" clId="{3E1A2605-805D-4122-81FF-EDB121990338}" dt="2024-11-04T17:08:22.164" v="99" actId="948"/>
      <pc:docMkLst>
        <pc:docMk/>
      </pc:docMkLst>
      <pc:sldChg chg="modSp mod">
        <pc:chgData name="Simona Podobnikar" userId="aa0ae607-3992-4c20-a4c4-10be3528251d" providerId="ADAL" clId="{3E1A2605-805D-4122-81FF-EDB121990338}" dt="2024-11-04T14:00:52.444" v="3" actId="113"/>
        <pc:sldMkLst>
          <pc:docMk/>
          <pc:sldMk cId="0" sldId="256"/>
        </pc:sldMkLst>
      </pc:sldChg>
      <pc:sldChg chg="delSp modSp mod">
        <pc:chgData name="Simona Podobnikar" userId="aa0ae607-3992-4c20-a4c4-10be3528251d" providerId="ADAL" clId="{3E1A2605-805D-4122-81FF-EDB121990338}" dt="2024-11-04T14:01:07.348" v="9" actId="255"/>
        <pc:sldMkLst>
          <pc:docMk/>
          <pc:sldMk cId="0" sldId="257"/>
        </pc:sldMkLst>
      </pc:sldChg>
      <pc:sldChg chg="modSp mod">
        <pc:chgData name="Simona Podobnikar" userId="aa0ae607-3992-4c20-a4c4-10be3528251d" providerId="ADAL" clId="{3E1A2605-805D-4122-81FF-EDB121990338}" dt="2024-11-04T14:02:03.275" v="17" actId="20577"/>
        <pc:sldMkLst>
          <pc:docMk/>
          <pc:sldMk cId="0" sldId="258"/>
        </pc:sldMkLst>
      </pc:sldChg>
      <pc:sldChg chg="modSp mod">
        <pc:chgData name="Simona Podobnikar" userId="aa0ae607-3992-4c20-a4c4-10be3528251d" providerId="ADAL" clId="{3E1A2605-805D-4122-81FF-EDB121990338}" dt="2024-11-04T14:04:40.425" v="37" actId="20577"/>
        <pc:sldMkLst>
          <pc:docMk/>
          <pc:sldMk cId="0" sldId="259"/>
        </pc:sldMkLst>
      </pc:sldChg>
      <pc:sldChg chg="modSp mod">
        <pc:chgData name="Simona Podobnikar" userId="aa0ae607-3992-4c20-a4c4-10be3528251d" providerId="ADAL" clId="{3E1A2605-805D-4122-81FF-EDB121990338}" dt="2024-11-04T14:54:12.972" v="53" actId="108"/>
        <pc:sldMkLst>
          <pc:docMk/>
          <pc:sldMk cId="0" sldId="261"/>
        </pc:sldMkLst>
      </pc:sldChg>
      <pc:sldChg chg="modSp mod">
        <pc:chgData name="Simona Podobnikar" userId="aa0ae607-3992-4c20-a4c4-10be3528251d" providerId="ADAL" clId="{3E1A2605-805D-4122-81FF-EDB121990338}" dt="2024-11-04T17:08:22.164" v="99" actId="948"/>
        <pc:sldMkLst>
          <pc:docMk/>
          <pc:sldMk cId="0" sldId="262"/>
        </pc:sldMkLst>
      </pc:sldChg>
    </pc:docChg>
  </pc:docChgLst>
  <pc:docChgLst>
    <pc:chgData name="Metka Naglič" userId="5fe093ba-1db7-4dfa-b443-aa79e4efe908" providerId="ADAL" clId="{B093DBE7-EB44-4EF9-BBA2-E244ECDD5DC7}"/>
    <pc:docChg chg="custSel modSld">
      <pc:chgData name="Metka Naglič" userId="5fe093ba-1db7-4dfa-b443-aa79e4efe908" providerId="ADAL" clId="{B093DBE7-EB44-4EF9-BBA2-E244ECDD5DC7}" dt="2024-11-12T10:19:48.416" v="9" actId="20577"/>
      <pc:docMkLst>
        <pc:docMk/>
      </pc:docMkLst>
      <pc:sldChg chg="addSp delSp modSp mod">
        <pc:chgData name="Metka Naglič" userId="5fe093ba-1db7-4dfa-b443-aa79e4efe908" providerId="ADAL" clId="{B093DBE7-EB44-4EF9-BBA2-E244ECDD5DC7}" dt="2024-11-12T10:18:58.604" v="4" actId="14100"/>
        <pc:sldMkLst>
          <pc:docMk/>
          <pc:sldMk cId="0" sldId="257"/>
        </pc:sldMkLst>
      </pc:sldChg>
      <pc:sldChg chg="modSp mod">
        <pc:chgData name="Metka Naglič" userId="5fe093ba-1db7-4dfa-b443-aa79e4efe908" providerId="ADAL" clId="{B093DBE7-EB44-4EF9-BBA2-E244ECDD5DC7}" dt="2024-11-12T10:19:48.416" v="9" actId="20577"/>
        <pc:sldMkLst>
          <pc:docMk/>
          <pc:sldMk cId="0" sldId="261"/>
        </pc:sldMkLst>
      </pc:sldChg>
      <pc:sldChg chg="modSp mod">
        <pc:chgData name="Metka Naglič" userId="5fe093ba-1db7-4dfa-b443-aa79e4efe908" providerId="ADAL" clId="{B093DBE7-EB44-4EF9-BBA2-E244ECDD5DC7}" dt="2024-11-12T10:19:22.714" v="5" actId="2711"/>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FD82DE9E-99CF-61F8-B9A8-9A331A073D45}"/>
            </a:ext>
          </a:extLst>
        </p:cNvPr>
        <p:cNvGrpSpPr/>
        <p:nvPr/>
      </p:nvGrpSpPr>
      <p:grpSpPr>
        <a:xfrm>
          <a:off x="0" y="0"/>
          <a:ext cx="0" cy="0"/>
          <a:chOff x="0" y="0"/>
          <a:chExt cx="0" cy="0"/>
        </a:xfrm>
      </p:grpSpPr>
      <p:sp>
        <p:nvSpPr>
          <p:cNvPr id="125" name="Google Shape;125;p2:notes">
            <a:extLst>
              <a:ext uri="{FF2B5EF4-FFF2-40B4-BE49-F238E27FC236}">
                <a16:creationId xmlns:a16="http://schemas.microsoft.com/office/drawing/2014/main" id="{8C956B20-89FB-BDD3-4826-A26A35D6C8BA}"/>
              </a:ext>
            </a:extLst>
          </p:cNvPr>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a:extLst>
              <a:ext uri="{FF2B5EF4-FFF2-40B4-BE49-F238E27FC236}">
                <a16:creationId xmlns:a16="http://schemas.microsoft.com/office/drawing/2014/main" id="{877A70E4-5CD9-0008-FAEA-2972D99764D6}"/>
              </a:ext>
            </a:extLst>
          </p:cNvPr>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68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106B02E-B93B-4930-9FF7-FC6FF86592A5}"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458890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B02E-B93B-4930-9FF7-FC6FF86592A5}"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899893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shade val="82000"/>
                  </a:schemeClr>
                </a:solidFill>
              </a:defRPr>
            </a:lvl1pPr>
            <a:lvl2pPr marL="342900" indent="0">
              <a:buNone/>
              <a:defRPr sz="1500">
                <a:solidFill>
                  <a:schemeClr val="tx1">
                    <a:shade val="82000"/>
                  </a:schemeClr>
                </a:solidFill>
              </a:defRPr>
            </a:lvl2pPr>
            <a:lvl3pPr marL="685800" indent="0">
              <a:buNone/>
              <a:defRPr sz="1350">
                <a:solidFill>
                  <a:schemeClr val="tx1">
                    <a:shade val="82000"/>
                  </a:schemeClr>
                </a:solidFill>
              </a:defRPr>
            </a:lvl3pPr>
            <a:lvl4pPr marL="1028700" indent="0">
              <a:buNone/>
              <a:defRPr sz="1200">
                <a:solidFill>
                  <a:schemeClr val="tx1">
                    <a:shade val="82000"/>
                  </a:schemeClr>
                </a:solidFill>
              </a:defRPr>
            </a:lvl4pPr>
            <a:lvl5pPr marL="1371600" indent="0">
              <a:buNone/>
              <a:defRPr sz="1200">
                <a:solidFill>
                  <a:schemeClr val="tx1">
                    <a:shade val="82000"/>
                  </a:schemeClr>
                </a:solidFill>
              </a:defRPr>
            </a:lvl5pPr>
            <a:lvl6pPr marL="1714500" indent="0">
              <a:buNone/>
              <a:defRPr sz="1200">
                <a:solidFill>
                  <a:schemeClr val="tx1">
                    <a:shade val="82000"/>
                  </a:schemeClr>
                </a:solidFill>
              </a:defRPr>
            </a:lvl6pPr>
            <a:lvl7pPr marL="2057400" indent="0">
              <a:buNone/>
              <a:defRPr sz="1200">
                <a:solidFill>
                  <a:schemeClr val="tx1">
                    <a:shade val="82000"/>
                  </a:schemeClr>
                </a:solidFill>
              </a:defRPr>
            </a:lvl7pPr>
            <a:lvl8pPr marL="2400300" indent="0">
              <a:buNone/>
              <a:defRPr sz="1200">
                <a:solidFill>
                  <a:schemeClr val="tx1">
                    <a:shade val="82000"/>
                  </a:schemeClr>
                </a:solidFill>
              </a:defRPr>
            </a:lvl8pPr>
            <a:lvl9pPr marL="2743200" indent="0">
              <a:buNone/>
              <a:defRPr sz="12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6B02E-B93B-4930-9FF7-FC6FF86592A5}"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182627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6B02E-B93B-4930-9FF7-FC6FF86592A5}"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845866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6B02E-B93B-4930-9FF7-FC6FF86592A5}"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997841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6B02E-B93B-4930-9FF7-FC6FF86592A5}"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72023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B02E-B93B-4930-9FF7-FC6FF86592A5}"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694169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06B02E-B93B-4930-9FF7-FC6FF86592A5}"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860800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06B02E-B93B-4930-9FF7-FC6FF86592A5}"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119113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B02E-B93B-4930-9FF7-FC6FF86592A5}"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366800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B02E-B93B-4930-9FF7-FC6FF86592A5}"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53824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3">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shade val="82000"/>
                  </a:schemeClr>
                </a:solidFill>
              </a:defRPr>
            </a:lvl1pPr>
          </a:lstStyle>
          <a:p>
            <a:fld id="{B106B02E-B93B-4930-9FF7-FC6FF86592A5}" type="datetimeFigureOut">
              <a:rPr lang="en-US" smtClean="0"/>
              <a:t>10/14/2025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shade val="82000"/>
                  </a:schemeClr>
                </a:solidFill>
              </a:defRPr>
            </a:lvl1pPr>
          </a:lstStyle>
          <a:p>
            <a:fld id="{64B4265A-AE27-4308-A57B-1F2FED333CA5}" type="slidenum">
              <a:rPr lang="en-US" smtClean="0"/>
              <a:t>‹#›</a:t>
            </a:fld>
            <a:endParaRPr lang="en-US"/>
          </a:p>
        </p:txBody>
      </p:sp>
    </p:spTree>
    <p:extLst>
      <p:ext uri="{BB962C8B-B14F-4D97-AF65-F5344CB8AC3E}">
        <p14:creationId xmlns:p14="http://schemas.microsoft.com/office/powerpoint/2010/main" val="196228627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amnesty.si/mreza-nujnih-akcij" TargetMode="External"/><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dirty="0">
                <a:solidFill>
                  <a:schemeClr val="dk1"/>
                </a:solidFill>
                <a:latin typeface="Oswald"/>
                <a:ea typeface="Oswald"/>
                <a:cs typeface="Oswald"/>
                <a:sym typeface="Oswald"/>
              </a:rPr>
              <a:t>PIŠEM ZA PRAVICE 2025</a:t>
            </a:r>
            <a:endParaRPr sz="1800" b="0" i="0" u="none" strike="noStrike" cap="none" dirty="0">
              <a:solidFill>
                <a:schemeClr val="dk1"/>
              </a:solidFill>
              <a:latin typeface="Oswald"/>
              <a:ea typeface="Oswald"/>
              <a:cs typeface="Oswald"/>
              <a:sym typeface="Oswald"/>
            </a:endParaRPr>
          </a:p>
        </p:txBody>
      </p:sp>
      <p:sp>
        <p:nvSpPr>
          <p:cNvPr id="121" name="Google Shape;121;p1"/>
          <p:cNvSpPr txBox="1"/>
          <p:nvPr/>
        </p:nvSpPr>
        <p:spPr>
          <a:xfrm>
            <a:off x="582063" y="467244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sl-SI" sz="2400" b="1" dirty="0">
                <a:solidFill>
                  <a:srgbClr val="00B050"/>
                </a:solidFill>
              </a:rPr>
              <a:t>Romske družine brez vode in elektrike – JV Slovenija</a:t>
            </a:r>
            <a:endParaRPr sz="1800" b="1" dirty="0">
              <a:solidFill>
                <a:srgbClr val="00B050"/>
              </a:solidFill>
              <a:latin typeface="Arial"/>
              <a:ea typeface="Arial"/>
              <a:cs typeface="Arial"/>
              <a:sym typeface="Arial"/>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341840" y="770180"/>
            <a:ext cx="8344600" cy="9819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b="1" dirty="0">
              <a:solidFill>
                <a:schemeClr val="dk1"/>
              </a:solidFill>
              <a:latin typeface="Oswald"/>
              <a:ea typeface="Oswald"/>
              <a:cs typeface="Oswald"/>
              <a:sym typeface="Oswald"/>
            </a:endParaRPr>
          </a:p>
        </p:txBody>
      </p:sp>
      <p:sp>
        <p:nvSpPr>
          <p:cNvPr id="129" name="Google Shape;129;p2"/>
          <p:cNvSpPr txBox="1"/>
          <p:nvPr/>
        </p:nvSpPr>
        <p:spPr>
          <a:xfrm>
            <a:off x="2224263" y="2744236"/>
            <a:ext cx="5853066" cy="301661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sp>
        <p:nvSpPr>
          <p:cNvPr id="5" name="Google Shape;121;p1">
            <a:extLst>
              <a:ext uri="{FF2B5EF4-FFF2-40B4-BE49-F238E27FC236}">
                <a16:creationId xmlns:a16="http://schemas.microsoft.com/office/drawing/2014/main" id="{50593AEC-30D3-5F20-DB3A-D95C04B3B51D}"/>
              </a:ext>
            </a:extLst>
          </p:cNvPr>
          <p:cNvSpPr txBox="1"/>
          <p:nvPr/>
        </p:nvSpPr>
        <p:spPr>
          <a:xfrm>
            <a:off x="660721" y="77018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sl-SI" sz="1800" b="1" dirty="0"/>
              <a:t>Romske družine brez vode in elektrike – JV Slovenija</a:t>
            </a:r>
            <a:endParaRPr sz="1800" b="1" dirty="0">
              <a:solidFill>
                <a:schemeClr val="dk1"/>
              </a:solidFill>
              <a:latin typeface="Arial"/>
              <a:ea typeface="Arial"/>
              <a:cs typeface="Arial"/>
              <a:sym typeface="Arial"/>
            </a:endParaRPr>
          </a:p>
        </p:txBody>
      </p:sp>
      <p:pic>
        <p:nvPicPr>
          <p:cNvPr id="4" name="Slika 3" descr="Slika, ki vsebuje besede besedilo, oblačila, človeški obraz, oseba&#10;&#10;Opis je samodejno ustvarjen">
            <a:extLst>
              <a:ext uri="{FF2B5EF4-FFF2-40B4-BE49-F238E27FC236}">
                <a16:creationId xmlns:a16="http://schemas.microsoft.com/office/drawing/2014/main" id="{70D9DE44-C6A0-56EB-BF3B-59AA3B34EC18}"/>
              </a:ext>
            </a:extLst>
          </p:cNvPr>
          <p:cNvPicPr>
            <a:picLocks noChangeAspect="1"/>
          </p:cNvPicPr>
          <p:nvPr/>
        </p:nvPicPr>
        <p:blipFill>
          <a:blip r:embed="rId4"/>
          <a:stretch>
            <a:fillRect/>
          </a:stretch>
        </p:blipFill>
        <p:spPr>
          <a:xfrm>
            <a:off x="2392680" y="1193330"/>
            <a:ext cx="3742649" cy="5352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326591" y="3563217"/>
            <a:ext cx="8229240" cy="4114440"/>
          </a:xfrm>
          <a:prstGeom prst="rect">
            <a:avLst/>
          </a:prstGeom>
          <a:noFill/>
          <a:ln>
            <a:noFill/>
          </a:ln>
        </p:spPr>
        <p:txBody>
          <a:bodyPr spcFirstLastPara="1" wrap="square" lIns="0" tIns="45700" rIns="91425" bIns="45700" anchor="t" anchorCtr="0">
            <a:noAutofit/>
          </a:bodyPr>
          <a:lstStyle/>
          <a:p>
            <a:pPr fontAlgn="base"/>
            <a:r>
              <a:rPr lang="sl-SI" b="1" dirty="0"/>
              <a:t>»Želimo si samo vode. Ko gredo naši otroci v šolo, ne vedo, kaj je to pipa, kaj je to WC školjka. Nihče se ne zaveda, kako to otroke boli.« </a:t>
            </a:r>
            <a:r>
              <a:rPr lang="sl-SI" dirty="0"/>
              <a:t>Tako je svoje želje za prihodnost strnila Katja iz romskega naselja Goriča vas v Ribnici. </a:t>
            </a:r>
          </a:p>
          <a:p>
            <a:pPr marL="285750" indent="-285750" fontAlgn="base">
              <a:buFont typeface="Arial" panose="020B0604020202020204" pitchFamily="34" charset="0"/>
              <a:buChar char="•"/>
            </a:pPr>
            <a:endParaRPr lang="sl-SI" dirty="0"/>
          </a:p>
          <a:p>
            <a:pPr fontAlgn="base"/>
            <a:r>
              <a:rPr lang="sl-SI" dirty="0"/>
              <a:t>Številne romske družine na jugovzhodu Slovenije še danes prepogosto živijo brez vode, brez sanitarij in nekatere tudi brez elektrike. Njihova borba za dostojno življenje traja že desetletja. </a:t>
            </a:r>
          </a:p>
          <a:p>
            <a:pPr marL="285750" indent="-285750" fontAlgn="base">
              <a:buFont typeface="Arial" panose="020B0604020202020204" pitchFamily="34" charset="0"/>
              <a:buChar char="•"/>
            </a:pPr>
            <a:endParaRPr lang="sl-SI" dirty="0"/>
          </a:p>
          <a:p>
            <a:pPr fontAlgn="base"/>
            <a:r>
              <a:rPr lang="sl-SI" dirty="0"/>
              <a:t>Življenje brez vode in elektrike vpliva na njihovo zdravje, še posebej to velja za otroke. Življenjska doba Romov in Rominj je za kar 22 let nižja od ostalega prebivalstva (NIJZ, 2018), smrtnost romskih otrok od 1. do 4. leta pa je kar sedemkrat višja od ostalih otrok. </a:t>
            </a:r>
            <a:endParaRPr lang="en-SI" dirty="0">
              <a:effectLst/>
              <a:latin typeface="Oswald" pitchFamily="2" charset="77"/>
              <a:ea typeface="Times New Roman" panose="02020603050405020304" pitchFamily="18" charset="0"/>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26591" y="3563217"/>
            <a:ext cx="7773801" cy="2530079"/>
          </a:xfrm>
          <a:prstGeom prst="rect">
            <a:avLst/>
          </a:prstGeom>
          <a:noFill/>
          <a:ln>
            <a:noFill/>
          </a:ln>
        </p:spPr>
        <p:txBody>
          <a:bodyPr spcFirstLastPara="1" wrap="square" lIns="0" tIns="45700" rIns="91425" bIns="45700" anchor="t" anchorCtr="0">
            <a:noAutofit/>
          </a:bodyPr>
          <a:lstStyle/>
          <a:p>
            <a:pPr marL="285750" marR="0" lvl="0" indent="-171450" algn="l" rtl="0">
              <a:spcBef>
                <a:spcPts val="0"/>
              </a:spcBef>
              <a:spcAft>
                <a:spcPts val="0"/>
              </a:spcAft>
              <a:buClr>
                <a:schemeClr val="dk1"/>
              </a:buClr>
              <a:buSzPts val="1800"/>
              <a:buFont typeface="Arial"/>
              <a:buNone/>
            </a:pPr>
            <a:endParaRPr sz="1800" dirty="0">
              <a:solidFill>
                <a:schemeClr val="dk1"/>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0" name="Google Shape;150;p4"/>
          <p:cNvSpPr txBox="1"/>
          <p:nvPr/>
        </p:nvSpPr>
        <p:spPr>
          <a:xfrm>
            <a:off x="657120" y="3375644"/>
            <a:ext cx="7829400" cy="31700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sz="1200" dirty="0"/>
              <a:t>Neprimerne bivanjske razmere vplivajo celo na to, ali bo otrok hodil v šolo ali ne. Brez vode in elektrike se je težje umiti in oprati oblačila. Pogosto so zaradi tega zasmehovani. Ko se pozimi hitro stemni, nekaterim otrokom za učenje ostane le sveča ali pa ostanejo v temi in na mrzlem.</a:t>
            </a:r>
          </a:p>
          <a:p>
            <a:pPr marL="0" lvl="0" indent="0" algn="l" rtl="0">
              <a:spcBef>
                <a:spcPts val="0"/>
              </a:spcBef>
              <a:spcAft>
                <a:spcPts val="0"/>
              </a:spcAft>
              <a:buNone/>
            </a:pPr>
            <a:endParaRPr lang="sl-SI" sz="1200" dirty="0"/>
          </a:p>
          <a:p>
            <a:pPr marL="0" lvl="0" indent="0" algn="l" rtl="0">
              <a:spcBef>
                <a:spcPts val="0"/>
              </a:spcBef>
              <a:spcAft>
                <a:spcPts val="0"/>
              </a:spcAft>
              <a:buNone/>
            </a:pPr>
            <a:r>
              <a:rPr lang="sl-SI" sz="1200" dirty="0"/>
              <a:t>Ker so romska naselja ločena od ostalih (</a:t>
            </a:r>
            <a:r>
              <a:rPr lang="sl-SI" sz="1200" dirty="0" err="1"/>
              <a:t>segregirana</a:t>
            </a:r>
            <a:r>
              <a:rPr lang="sl-SI" sz="1200" dirty="0"/>
              <a:t>) in ker so tudi predšolski programi za romske otroke ločeni in so v zelo skrajšanem obsegu, se romski otroci kasneje naučijo slovenščine. </a:t>
            </a:r>
          </a:p>
          <a:p>
            <a:pPr marL="0" lvl="0" indent="0" algn="l" rtl="0">
              <a:spcBef>
                <a:spcPts val="0"/>
              </a:spcBef>
              <a:spcAft>
                <a:spcPts val="0"/>
              </a:spcAft>
              <a:buNone/>
            </a:pPr>
            <a:endParaRPr lang="sl-SI" sz="1200" dirty="0"/>
          </a:p>
          <a:p>
            <a:pPr marL="0" lvl="0" indent="0" algn="l" rtl="0">
              <a:spcBef>
                <a:spcPts val="0"/>
              </a:spcBef>
              <a:spcAft>
                <a:spcPts val="0"/>
              </a:spcAft>
              <a:buNone/>
            </a:pPr>
            <a:r>
              <a:rPr lang="sl-SI" sz="1200" dirty="0"/>
              <a:t>Vse to prispeva k temu, da mnogi ne zaključijo osnovne šole. </a:t>
            </a:r>
          </a:p>
          <a:p>
            <a:pPr marL="0" lvl="0" indent="0" algn="l" rtl="0">
              <a:spcBef>
                <a:spcPts val="0"/>
              </a:spcBef>
              <a:spcAft>
                <a:spcPts val="0"/>
              </a:spcAft>
              <a:buNone/>
            </a:pPr>
            <a:endParaRPr lang="sl-SI" sz="1200" dirty="0"/>
          </a:p>
          <a:p>
            <a:pPr marL="0" lvl="0" indent="0" algn="l" rtl="0">
              <a:spcBef>
                <a:spcPts val="0"/>
              </a:spcBef>
              <a:spcAft>
                <a:spcPts val="0"/>
              </a:spcAft>
              <a:buNone/>
            </a:pPr>
            <a:r>
              <a:rPr lang="sl-SI" sz="1200" dirty="0"/>
              <a:t>Dostop do vode je človekova pravica in je v Sloveniji vpisana tudi v ustavo. Vsi imamo pravico do zadostne količine pitne vode. V Sloveniji pa morajo nekateri Romi vodo voziti ali nositi iz bencinskih črpalk, pokopališč in celo onesnaženih potokov ali izvirov. Na ta način imajo na voljo manj vode, kot bi morala biti na voljo celo ob humanitarnih katastrofah. Država je na podlagi mednarodnih standardov človekovih pravic dolžna ukrepati, da bi čim prej vsakomur zagotovila uživanje pravice do vode. </a:t>
            </a:r>
          </a:p>
          <a:p>
            <a:pPr marL="0" lvl="0" indent="0" algn="l" rtl="0">
              <a:spcBef>
                <a:spcPts val="0"/>
              </a:spcBef>
              <a:spcAft>
                <a:spcPts val="0"/>
              </a:spcAft>
              <a:buNone/>
            </a:pPr>
            <a:endParaRPr lang="sl-SI" sz="1200" dirty="0"/>
          </a:p>
          <a:p>
            <a:pPr marL="0" lvl="0" indent="0" algn="l" rtl="0">
              <a:spcBef>
                <a:spcPts val="0"/>
              </a:spcBef>
              <a:spcAft>
                <a:spcPts val="0"/>
              </a:spcAft>
              <a:buNone/>
            </a:pPr>
            <a:r>
              <a:rPr lang="sl-SI" sz="1200" b="1" dirty="0"/>
              <a:t>Pozovite slovenske oblasti, naj zagotovijo dostop do vode za vse romske družine na JV Slovenije</a:t>
            </a:r>
            <a:r>
              <a:rPr lang="sl-SI" b="1" dirty="0"/>
              <a:t>.</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6C716D93-10DC-02C2-1F6F-B5F612EA4D69}"/>
            </a:ext>
          </a:extLst>
        </p:cNvPr>
        <p:cNvGrpSpPr/>
        <p:nvPr/>
      </p:nvGrpSpPr>
      <p:grpSpPr>
        <a:xfrm>
          <a:off x="0" y="0"/>
          <a:ext cx="0" cy="0"/>
          <a:chOff x="0" y="0"/>
          <a:chExt cx="0" cy="0"/>
        </a:xfrm>
      </p:grpSpPr>
      <p:sp>
        <p:nvSpPr>
          <p:cNvPr id="128" name="Google Shape;128;p2">
            <a:extLst>
              <a:ext uri="{FF2B5EF4-FFF2-40B4-BE49-F238E27FC236}">
                <a16:creationId xmlns:a16="http://schemas.microsoft.com/office/drawing/2014/main" id="{57FA6E31-450C-8B1E-A4DA-F509C6F0250A}"/>
              </a:ext>
            </a:extLst>
          </p:cNvPr>
          <p:cNvSpPr txBox="1"/>
          <p:nvPr/>
        </p:nvSpPr>
        <p:spPr>
          <a:xfrm>
            <a:off x="341840" y="770180"/>
            <a:ext cx="8344600" cy="9819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b="1" dirty="0">
              <a:solidFill>
                <a:schemeClr val="dk1"/>
              </a:solidFill>
              <a:latin typeface="Oswald"/>
              <a:ea typeface="Oswald"/>
              <a:cs typeface="Oswald"/>
              <a:sym typeface="Oswald"/>
            </a:endParaRPr>
          </a:p>
        </p:txBody>
      </p:sp>
      <p:sp>
        <p:nvSpPr>
          <p:cNvPr id="129" name="Google Shape;129;p2">
            <a:extLst>
              <a:ext uri="{FF2B5EF4-FFF2-40B4-BE49-F238E27FC236}">
                <a16:creationId xmlns:a16="http://schemas.microsoft.com/office/drawing/2014/main" id="{C5628099-E6B0-A26C-8F46-271ED5BA1E4C}"/>
              </a:ext>
            </a:extLst>
          </p:cNvPr>
          <p:cNvSpPr txBox="1"/>
          <p:nvPr/>
        </p:nvSpPr>
        <p:spPr>
          <a:xfrm>
            <a:off x="582275" y="2441022"/>
            <a:ext cx="3989725" cy="1550876"/>
          </a:xfrm>
          <a:prstGeom prst="rect">
            <a:avLst/>
          </a:prstGeom>
          <a:noFill/>
          <a:ln>
            <a:noFill/>
          </a:ln>
        </p:spPr>
        <p:txBody>
          <a:bodyPr spcFirstLastPara="1" wrap="square" lIns="0" tIns="45700" rIns="91425" bIns="45700" anchor="t" anchorCtr="0">
            <a:noAutofit/>
          </a:bodyPr>
          <a:lstStyle/>
          <a:p>
            <a:pPr lvl="0"/>
            <a:r>
              <a:rPr lang="sl-SI" sz="1800" b="1" dirty="0">
                <a:solidFill>
                  <a:schemeClr val="tx1"/>
                </a:solidFill>
                <a:highlight>
                  <a:srgbClr val="FFFF00"/>
                </a:highlight>
              </a:rPr>
              <a:t>https://www.youtube.com/watch?v=4DcZ4hVljOg&amp;t=4s</a:t>
            </a:r>
            <a:endParaRPr sz="1800" b="1" dirty="0">
              <a:solidFill>
                <a:schemeClr val="tx1"/>
              </a:solidFill>
              <a:highlight>
                <a:srgbClr val="FFFF00"/>
              </a:highlight>
              <a:latin typeface="Arial"/>
              <a:ea typeface="Arial"/>
              <a:cs typeface="Arial"/>
              <a:sym typeface="Arial"/>
            </a:endParaRPr>
          </a:p>
        </p:txBody>
      </p:sp>
      <p:pic>
        <p:nvPicPr>
          <p:cNvPr id="130" name="Google Shape;130;p2">
            <a:extLst>
              <a:ext uri="{FF2B5EF4-FFF2-40B4-BE49-F238E27FC236}">
                <a16:creationId xmlns:a16="http://schemas.microsoft.com/office/drawing/2014/main" id="{342AB167-8078-773A-5361-D93DE7924298}"/>
              </a:ext>
            </a:extLst>
          </p:cNvPr>
          <p:cNvPicPr preferRelativeResize="0"/>
          <p:nvPr/>
        </p:nvPicPr>
        <p:blipFill rotWithShape="1">
          <a:blip r:embed="rId3">
            <a:alphaModFix/>
          </a:blip>
          <a:srcRect/>
          <a:stretch/>
        </p:blipFill>
        <p:spPr>
          <a:xfrm>
            <a:off x="7524328" y="334673"/>
            <a:ext cx="1162112" cy="1495202"/>
          </a:xfrm>
          <a:prstGeom prst="rect">
            <a:avLst/>
          </a:prstGeom>
          <a:noFill/>
          <a:ln>
            <a:noFill/>
          </a:ln>
        </p:spPr>
      </p:pic>
      <p:sp>
        <p:nvSpPr>
          <p:cNvPr id="5" name="Google Shape;121;p1">
            <a:extLst>
              <a:ext uri="{FF2B5EF4-FFF2-40B4-BE49-F238E27FC236}">
                <a16:creationId xmlns:a16="http://schemas.microsoft.com/office/drawing/2014/main" id="{28C3C17D-D452-5FD1-0217-F3092BC0E853}"/>
              </a:ext>
            </a:extLst>
          </p:cNvPr>
          <p:cNvSpPr txBox="1"/>
          <p:nvPr/>
        </p:nvSpPr>
        <p:spPr>
          <a:xfrm>
            <a:off x="660721" y="770180"/>
            <a:ext cx="6025214" cy="567007"/>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r>
              <a:rPr lang="sl-SI" sz="1800" b="1" dirty="0"/>
              <a:t>Video</a:t>
            </a:r>
            <a:endParaRPr sz="1800" b="1" dirty="0">
              <a:solidFill>
                <a:schemeClr val="dk1"/>
              </a:solidFill>
              <a:latin typeface="Arial"/>
              <a:ea typeface="Arial"/>
              <a:cs typeface="Arial"/>
              <a:sym typeface="Arial"/>
            </a:endParaRPr>
          </a:p>
        </p:txBody>
      </p:sp>
      <p:pic>
        <p:nvPicPr>
          <p:cNvPr id="4" name="Slika 3" descr="Slika, ki vsebuje besede besedilo, oblačila, človeški obraz, oseba&#10;&#10;Opis je samodejno ustvarjen">
            <a:extLst>
              <a:ext uri="{FF2B5EF4-FFF2-40B4-BE49-F238E27FC236}">
                <a16:creationId xmlns:a16="http://schemas.microsoft.com/office/drawing/2014/main" id="{5ECE7709-EDF5-7816-E075-2DBC27D02E00}"/>
              </a:ext>
            </a:extLst>
          </p:cNvPr>
          <p:cNvPicPr>
            <a:picLocks noChangeAspect="1"/>
          </p:cNvPicPr>
          <p:nvPr/>
        </p:nvPicPr>
        <p:blipFill>
          <a:blip r:embed="rId4"/>
          <a:stretch>
            <a:fillRect/>
          </a:stretch>
        </p:blipFill>
        <p:spPr>
          <a:xfrm>
            <a:off x="5367171" y="2129476"/>
            <a:ext cx="3105131" cy="4440554"/>
          </a:xfrm>
          <a:prstGeom prst="rect">
            <a:avLst/>
          </a:prstGeom>
        </p:spPr>
      </p:pic>
    </p:spTree>
    <p:extLst>
      <p:ext uri="{BB962C8B-B14F-4D97-AF65-F5344CB8AC3E}">
        <p14:creationId xmlns:p14="http://schemas.microsoft.com/office/powerpoint/2010/main" val="305030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F1412-0EBA-A854-2FA1-D92F458E1916}"/>
              </a:ext>
            </a:extLst>
          </p:cNvPr>
          <p:cNvSpPr/>
          <p:nvPr/>
        </p:nvSpPr>
        <p:spPr>
          <a:xfrm>
            <a:off x="640990" y="726980"/>
            <a:ext cx="7790833" cy="4275843"/>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125" kern="1200">
              <a:solidFill>
                <a:prstClr val="white"/>
              </a:solidFill>
              <a:latin typeface="Aptos" panose="02110004020202020204"/>
            </a:endParaRPr>
          </a:p>
        </p:txBody>
      </p:sp>
      <p:pic>
        <p:nvPicPr>
          <p:cNvPr id="3" name="Picture 2" descr="Virtual Write for Rights-International Human Rights Day 2020 (WA) | Amnesty  International USA">
            <a:extLst>
              <a:ext uri="{FF2B5EF4-FFF2-40B4-BE49-F238E27FC236}">
                <a16:creationId xmlns:a16="http://schemas.microsoft.com/office/drawing/2014/main" id="{12203759-F1EF-9A88-0488-C2D51B8A9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60" y="1451782"/>
            <a:ext cx="952499" cy="122976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7BF51D2-21DF-0838-CA4F-305448745F28}"/>
              </a:ext>
            </a:extLst>
          </p:cNvPr>
          <p:cNvCxnSpPr/>
          <p:nvPr/>
        </p:nvCxnSpPr>
        <p:spPr>
          <a:xfrm>
            <a:off x="5326380" y="1613156"/>
            <a:ext cx="0" cy="29108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348EE59-F961-FF8B-57F6-871A0236C0F7}"/>
              </a:ext>
            </a:extLst>
          </p:cNvPr>
          <p:cNvSpPr txBox="1">
            <a:spLocks/>
          </p:cNvSpPr>
          <p:nvPr/>
        </p:nvSpPr>
        <p:spPr>
          <a:xfrm>
            <a:off x="1272541" y="1651257"/>
            <a:ext cx="405383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2800" b="1" dirty="0">
                <a:solidFill>
                  <a:schemeClr val="bg1"/>
                </a:solidFill>
                <a:highlight>
                  <a:srgbClr val="000000"/>
                </a:highlight>
              </a:rPr>
              <a:t>PIŠITE PREDSEDNIKU</a:t>
            </a:r>
            <a:r>
              <a:rPr lang="sl-SI" sz="2800" dirty="0">
                <a:solidFill>
                  <a:schemeClr val="bg1"/>
                </a:solidFill>
                <a:highlight>
                  <a:srgbClr val="000000"/>
                </a:highlight>
              </a:rPr>
              <a:t> </a:t>
            </a:r>
            <a:r>
              <a:rPr lang="sl-SI" sz="2800" b="1" dirty="0">
                <a:solidFill>
                  <a:schemeClr val="bg1"/>
                </a:solidFill>
                <a:highlight>
                  <a:srgbClr val="000000"/>
                </a:highlight>
              </a:rPr>
              <a:t>VLADE</a:t>
            </a:r>
          </a:p>
        </p:txBody>
      </p:sp>
      <p:sp>
        <p:nvSpPr>
          <p:cNvPr id="10" name="Title 1">
            <a:extLst>
              <a:ext uri="{FF2B5EF4-FFF2-40B4-BE49-F238E27FC236}">
                <a16:creationId xmlns:a16="http://schemas.microsoft.com/office/drawing/2014/main" id="{B505C81C-B3BD-BE43-666E-190F4CD68495}"/>
              </a:ext>
            </a:extLst>
          </p:cNvPr>
          <p:cNvSpPr txBox="1">
            <a:spLocks/>
          </p:cNvSpPr>
          <p:nvPr/>
        </p:nvSpPr>
        <p:spPr>
          <a:xfrm>
            <a:off x="1238245" y="2900141"/>
            <a:ext cx="392429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1400" dirty="0">
                <a:solidFill>
                  <a:schemeClr val="bg1"/>
                </a:solidFill>
              </a:rPr>
              <a:t>Pozovite ga, naj zagotovi dostop do vode romskim družinam na JV Slovenije, ki dostopa do vode še nimajo. Dostop do pitne vode je človekova pravica, ne glede na to, kje živite.</a:t>
            </a:r>
            <a:endParaRPr lang="en-US" sz="1400" dirty="0">
              <a:solidFill>
                <a:schemeClr val="bg1"/>
              </a:solidFill>
            </a:endParaRPr>
          </a:p>
          <a:p>
            <a:pPr defTabSz="685800">
              <a:buClrTx/>
            </a:pPr>
            <a:r>
              <a:rPr lang="en-US" sz="1400" dirty="0">
                <a:solidFill>
                  <a:schemeClr val="bg1"/>
                </a:solidFill>
              </a:rPr>
              <a:t> </a:t>
            </a:r>
          </a:p>
        </p:txBody>
      </p:sp>
      <p:sp>
        <p:nvSpPr>
          <p:cNvPr id="11" name="Title 1">
            <a:extLst>
              <a:ext uri="{FF2B5EF4-FFF2-40B4-BE49-F238E27FC236}">
                <a16:creationId xmlns:a16="http://schemas.microsoft.com/office/drawing/2014/main" id="{F4A851AA-9322-9CF0-CFED-40EA1185D10C}"/>
              </a:ext>
            </a:extLst>
          </p:cNvPr>
          <p:cNvSpPr txBox="1">
            <a:spLocks/>
          </p:cNvSpPr>
          <p:nvPr/>
        </p:nvSpPr>
        <p:spPr>
          <a:xfrm>
            <a:off x="5436869" y="3566506"/>
            <a:ext cx="2126714" cy="219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125" dirty="0">
              <a:solidFill>
                <a:prstClr val="black"/>
              </a:solidFill>
              <a:latin typeface="Amnesty Trade Gothic" panose="020B0503040303020004" pitchFamily="34" charset="-18"/>
            </a:endParaRPr>
          </a:p>
        </p:txBody>
      </p:sp>
      <p:sp>
        <p:nvSpPr>
          <p:cNvPr id="12" name="Title 1">
            <a:extLst>
              <a:ext uri="{FF2B5EF4-FFF2-40B4-BE49-F238E27FC236}">
                <a16:creationId xmlns:a16="http://schemas.microsoft.com/office/drawing/2014/main" id="{0A0645DE-EE36-6323-8212-468E9A8E8097}"/>
              </a:ext>
            </a:extLst>
          </p:cNvPr>
          <p:cNvSpPr txBox="1">
            <a:spLocks/>
          </p:cNvSpPr>
          <p:nvPr/>
        </p:nvSpPr>
        <p:spPr>
          <a:xfrm>
            <a:off x="5429255" y="3214849"/>
            <a:ext cx="145922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2100" b="1" dirty="0">
                <a:solidFill>
                  <a:prstClr val="black"/>
                </a:solidFill>
                <a:latin typeface="Amnesty Trade Gothic" panose="020B0503040303020004" pitchFamily="34" charset="-18"/>
              </a:rPr>
              <a:t>NASLOV</a:t>
            </a:r>
            <a:r>
              <a:rPr lang="en-US" sz="2100" b="1" dirty="0">
                <a:solidFill>
                  <a:prstClr val="black"/>
                </a:solidFill>
                <a:latin typeface="Amnesty Trade Gothic" panose="020B0503040303020004" pitchFamily="34" charset="-18"/>
              </a:rPr>
              <a:t>:</a:t>
            </a:r>
            <a:endParaRPr lang="en-US" sz="2100" dirty="0">
              <a:solidFill>
                <a:prstClr val="black"/>
              </a:solidFill>
              <a:latin typeface="Amnesty Trade Gothic" panose="020B0503040303020004" pitchFamily="34" charset="-18"/>
            </a:endParaRPr>
          </a:p>
        </p:txBody>
      </p:sp>
      <p:cxnSp>
        <p:nvCxnSpPr>
          <p:cNvPr id="14" name="Straight Connector 13">
            <a:extLst>
              <a:ext uri="{FF2B5EF4-FFF2-40B4-BE49-F238E27FC236}">
                <a16:creationId xmlns:a16="http://schemas.microsoft.com/office/drawing/2014/main" id="{A4BE0D39-ACFA-5C13-1981-8A919EC7D7FC}"/>
              </a:ext>
            </a:extLst>
          </p:cNvPr>
          <p:cNvCxnSpPr/>
          <p:nvPr/>
        </p:nvCxnSpPr>
        <p:spPr>
          <a:xfrm>
            <a:off x="5497832" y="3819033"/>
            <a:ext cx="22326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82FD9E64-5F4B-148A-943C-29DADC605A9F}"/>
              </a:ext>
            </a:extLst>
          </p:cNvPr>
          <p:cNvSpPr txBox="1">
            <a:spLocks/>
          </p:cNvSpPr>
          <p:nvPr/>
        </p:nvSpPr>
        <p:spPr>
          <a:xfrm>
            <a:off x="5522733" y="3894313"/>
            <a:ext cx="2348721" cy="7771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1200" dirty="0">
                <a:solidFill>
                  <a:schemeClr val="bg1"/>
                </a:solidFill>
              </a:rPr>
              <a:t>Kabinet predsednika Vlade Republike Slovenije Gregorčičeva ulica 20–25 </a:t>
            </a:r>
          </a:p>
          <a:p>
            <a:pPr defTabSz="685800">
              <a:buClrTx/>
            </a:pPr>
            <a:r>
              <a:rPr lang="sl-SI" sz="1200" dirty="0">
                <a:solidFill>
                  <a:schemeClr val="bg1"/>
                </a:solidFill>
              </a:rPr>
              <a:t>1000 Ljubljana</a:t>
            </a:r>
            <a:endParaRPr lang="sl-SI" sz="1125" b="1" dirty="0">
              <a:solidFill>
                <a:schemeClr val="bg1"/>
              </a:solidFill>
              <a:latin typeface="Amnesty Trade Gothic" panose="020B0503040303020004" pitchFamily="34" charset="-18"/>
            </a:endParaRPr>
          </a:p>
        </p:txBody>
      </p:sp>
      <p:sp>
        <p:nvSpPr>
          <p:cNvPr id="21" name="Title 1">
            <a:extLst>
              <a:ext uri="{FF2B5EF4-FFF2-40B4-BE49-F238E27FC236}">
                <a16:creationId xmlns:a16="http://schemas.microsoft.com/office/drawing/2014/main" id="{6FAC88DF-E592-86DE-B9D7-D09932A87D58}"/>
              </a:ext>
            </a:extLst>
          </p:cNvPr>
          <p:cNvSpPr txBox="1">
            <a:spLocks/>
          </p:cNvSpPr>
          <p:nvPr/>
        </p:nvSpPr>
        <p:spPr>
          <a:xfrm>
            <a:off x="5429248" y="4148258"/>
            <a:ext cx="2727959"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200">
              <a:solidFill>
                <a:prstClr val="black"/>
              </a:solidFill>
              <a:latin typeface="Trade Gothic Next" panose="020B0503040303020004" pitchFamily="34" charset="0"/>
            </a:endParaRPr>
          </a:p>
        </p:txBody>
      </p:sp>
      <p:sp>
        <p:nvSpPr>
          <p:cNvPr id="24" name="Rectangle 23">
            <a:extLst>
              <a:ext uri="{FF2B5EF4-FFF2-40B4-BE49-F238E27FC236}">
                <a16:creationId xmlns:a16="http://schemas.microsoft.com/office/drawing/2014/main" id="{ADBA7DDE-5329-75AC-85A7-4DA09CEEA695}"/>
              </a:ext>
            </a:extLst>
          </p:cNvPr>
          <p:cNvSpPr/>
          <p:nvPr/>
        </p:nvSpPr>
        <p:spPr>
          <a:xfrm>
            <a:off x="1569720" y="4182392"/>
            <a:ext cx="3337561" cy="364754"/>
          </a:xfrm>
          <a:prstGeom prst="rect">
            <a:avLst/>
          </a:prstGeom>
          <a:solidFill>
            <a:srgbClr val="FF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r>
              <a:rPr lang="sl-SI" sz="1200" b="1" dirty="0">
                <a:solidFill>
                  <a:schemeClr val="tx1">
                    <a:lumMod val="95000"/>
                    <a:lumOff val="5000"/>
                  </a:schemeClr>
                </a:solidFill>
              </a:rPr>
              <a:t>NASLAVLJANJE: </a:t>
            </a:r>
          </a:p>
          <a:p>
            <a:pPr algn="ctr" defTabSz="342900">
              <a:buClrTx/>
            </a:pPr>
            <a:r>
              <a:rPr lang="sl-SI" sz="1200" dirty="0">
                <a:solidFill>
                  <a:schemeClr val="tx1">
                    <a:lumMod val="95000"/>
                    <a:lumOff val="5000"/>
                  </a:schemeClr>
                </a:solidFill>
              </a:rPr>
              <a:t>Spoštovani predsednik vlade dr. Robert Golob</a:t>
            </a:r>
            <a:endParaRPr lang="en-US" sz="1350" kern="1200" dirty="0">
              <a:solidFill>
                <a:schemeClr val="tx1">
                  <a:lumMod val="95000"/>
                  <a:lumOff val="5000"/>
                </a:schemeClr>
              </a:solidFill>
              <a:latin typeface="Aptos" panose="02110004020202020204"/>
            </a:endParaRPr>
          </a:p>
        </p:txBody>
      </p:sp>
      <p:sp>
        <p:nvSpPr>
          <p:cNvPr id="25" name="Title 1">
            <a:extLst>
              <a:ext uri="{FF2B5EF4-FFF2-40B4-BE49-F238E27FC236}">
                <a16:creationId xmlns:a16="http://schemas.microsoft.com/office/drawing/2014/main" id="{482B7E77-12FF-4C5B-4AE8-E2DD8B393051}"/>
              </a:ext>
            </a:extLst>
          </p:cNvPr>
          <p:cNvSpPr txBox="1">
            <a:spLocks/>
          </p:cNvSpPr>
          <p:nvPr/>
        </p:nvSpPr>
        <p:spPr>
          <a:xfrm>
            <a:off x="1569719" y="4255598"/>
            <a:ext cx="3337561"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endParaRPr lang="en-US" sz="1350" b="1" dirty="0">
              <a:solidFill>
                <a:schemeClr val="bg1"/>
              </a:solidFill>
              <a:latin typeface="Amnesty Trade Gothic" panose="020B0503040303020004" pitchFamily="34" charset="-18"/>
            </a:endParaRPr>
          </a:p>
        </p:txBody>
      </p:sp>
      <p:sp>
        <p:nvSpPr>
          <p:cNvPr id="29" name="Title 1">
            <a:extLst>
              <a:ext uri="{FF2B5EF4-FFF2-40B4-BE49-F238E27FC236}">
                <a16:creationId xmlns:a16="http://schemas.microsoft.com/office/drawing/2014/main" id="{4C4FDBE9-768B-B308-7039-1F9905CD9414}"/>
              </a:ext>
            </a:extLst>
          </p:cNvPr>
          <p:cNvSpPr txBox="1">
            <a:spLocks/>
          </p:cNvSpPr>
          <p:nvPr/>
        </p:nvSpPr>
        <p:spPr>
          <a:xfrm>
            <a:off x="640990" y="5136848"/>
            <a:ext cx="873458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800" b="1" dirty="0">
              <a:solidFill>
                <a:schemeClr val="tx1">
                  <a:lumMod val="95000"/>
                  <a:lumOff val="5000"/>
                </a:schemeClr>
              </a:solidFill>
              <a:highlight>
                <a:srgbClr val="FFFF00"/>
              </a:highlight>
              <a:latin typeface="Amnesty Trade Gothic" panose="020B0503040303020004" pitchFamily="34" charset="-18"/>
            </a:endParaRPr>
          </a:p>
        </p:txBody>
      </p:sp>
    </p:spTree>
    <p:extLst>
      <p:ext uri="{BB962C8B-B14F-4D97-AF65-F5344CB8AC3E}">
        <p14:creationId xmlns:p14="http://schemas.microsoft.com/office/powerpoint/2010/main" val="205415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0B1F1-2D1B-FC81-880B-61B2D73CC88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B6E850-6957-A71B-A0D8-EF9040900010}"/>
              </a:ext>
            </a:extLst>
          </p:cNvPr>
          <p:cNvSpPr/>
          <p:nvPr/>
        </p:nvSpPr>
        <p:spPr>
          <a:xfrm>
            <a:off x="640990" y="930654"/>
            <a:ext cx="7790833" cy="4275843"/>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125" kern="1200">
              <a:solidFill>
                <a:prstClr val="white"/>
              </a:solidFill>
              <a:latin typeface="Aptos" panose="02110004020202020204"/>
            </a:endParaRPr>
          </a:p>
        </p:txBody>
      </p:sp>
      <p:pic>
        <p:nvPicPr>
          <p:cNvPr id="3" name="Picture 2" descr="Virtual Write for Rights-International Human Rights Day 2020 (WA) | Amnesty  International USA">
            <a:extLst>
              <a:ext uri="{FF2B5EF4-FFF2-40B4-BE49-F238E27FC236}">
                <a16:creationId xmlns:a16="http://schemas.microsoft.com/office/drawing/2014/main" id="{61EA3759-D582-3D6C-D531-C4CE68CB5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60" y="1451782"/>
            <a:ext cx="952499" cy="122976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7363D1CC-FD8F-5039-A11B-B430821E269D}"/>
              </a:ext>
            </a:extLst>
          </p:cNvPr>
          <p:cNvCxnSpPr/>
          <p:nvPr/>
        </p:nvCxnSpPr>
        <p:spPr>
          <a:xfrm>
            <a:off x="5326380" y="1613156"/>
            <a:ext cx="0" cy="29108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DF6B433A-CA6C-6D64-C7E6-FB74E9EC61EB}"/>
              </a:ext>
            </a:extLst>
          </p:cNvPr>
          <p:cNvSpPr txBox="1">
            <a:spLocks/>
          </p:cNvSpPr>
          <p:nvPr/>
        </p:nvSpPr>
        <p:spPr>
          <a:xfrm>
            <a:off x="1272541" y="1651257"/>
            <a:ext cx="405383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2800" b="1" dirty="0">
                <a:solidFill>
                  <a:schemeClr val="bg1"/>
                </a:solidFill>
                <a:highlight>
                  <a:srgbClr val="000000"/>
                </a:highlight>
              </a:rPr>
              <a:t>POŠLJITE FOTOGRAFIJE IN SLIKE</a:t>
            </a:r>
          </a:p>
        </p:txBody>
      </p:sp>
      <p:sp>
        <p:nvSpPr>
          <p:cNvPr id="10" name="Title 1">
            <a:extLst>
              <a:ext uri="{FF2B5EF4-FFF2-40B4-BE49-F238E27FC236}">
                <a16:creationId xmlns:a16="http://schemas.microsoft.com/office/drawing/2014/main" id="{04AB500C-4DFA-6EDF-075C-B905A057941E}"/>
              </a:ext>
            </a:extLst>
          </p:cNvPr>
          <p:cNvSpPr txBox="1">
            <a:spLocks/>
          </p:cNvSpPr>
          <p:nvPr/>
        </p:nvSpPr>
        <p:spPr>
          <a:xfrm>
            <a:off x="1238245" y="2900141"/>
            <a:ext cx="392429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1400" dirty="0">
                <a:solidFill>
                  <a:schemeClr val="bg1"/>
                </a:solidFill>
              </a:rPr>
              <a:t> </a:t>
            </a:r>
          </a:p>
        </p:txBody>
      </p:sp>
      <p:sp>
        <p:nvSpPr>
          <p:cNvPr id="11" name="Title 1">
            <a:extLst>
              <a:ext uri="{FF2B5EF4-FFF2-40B4-BE49-F238E27FC236}">
                <a16:creationId xmlns:a16="http://schemas.microsoft.com/office/drawing/2014/main" id="{0AFF9584-C683-4907-4529-261A068CB8C6}"/>
              </a:ext>
            </a:extLst>
          </p:cNvPr>
          <p:cNvSpPr txBox="1">
            <a:spLocks/>
          </p:cNvSpPr>
          <p:nvPr/>
        </p:nvSpPr>
        <p:spPr>
          <a:xfrm>
            <a:off x="5436869" y="3566506"/>
            <a:ext cx="2126714" cy="219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125" dirty="0">
              <a:solidFill>
                <a:prstClr val="black"/>
              </a:solidFill>
              <a:latin typeface="Amnesty Trade Gothic" panose="020B0503040303020004" pitchFamily="34" charset="-18"/>
            </a:endParaRPr>
          </a:p>
        </p:txBody>
      </p:sp>
      <p:sp>
        <p:nvSpPr>
          <p:cNvPr id="12" name="Title 1">
            <a:extLst>
              <a:ext uri="{FF2B5EF4-FFF2-40B4-BE49-F238E27FC236}">
                <a16:creationId xmlns:a16="http://schemas.microsoft.com/office/drawing/2014/main" id="{45D25D18-80F6-79BE-2941-0E537A9D6390}"/>
              </a:ext>
            </a:extLst>
          </p:cNvPr>
          <p:cNvSpPr txBox="1">
            <a:spLocks/>
          </p:cNvSpPr>
          <p:nvPr/>
        </p:nvSpPr>
        <p:spPr>
          <a:xfrm>
            <a:off x="5429255" y="3214849"/>
            <a:ext cx="145922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2100" b="1" dirty="0">
                <a:solidFill>
                  <a:prstClr val="black"/>
                </a:solidFill>
                <a:latin typeface="Amnesty Trade Gothic" panose="020B0503040303020004" pitchFamily="34" charset="-18"/>
              </a:rPr>
              <a:t>NASLOV</a:t>
            </a:r>
            <a:r>
              <a:rPr lang="en-US" sz="2100" b="1" dirty="0">
                <a:solidFill>
                  <a:prstClr val="black"/>
                </a:solidFill>
                <a:latin typeface="Amnesty Trade Gothic" panose="020B0503040303020004" pitchFamily="34" charset="-18"/>
              </a:rPr>
              <a:t>:</a:t>
            </a:r>
            <a:endParaRPr lang="en-US" sz="2100" dirty="0">
              <a:solidFill>
                <a:prstClr val="black"/>
              </a:solidFill>
              <a:latin typeface="Amnesty Trade Gothic" panose="020B0503040303020004" pitchFamily="34" charset="-18"/>
            </a:endParaRPr>
          </a:p>
        </p:txBody>
      </p:sp>
      <p:cxnSp>
        <p:nvCxnSpPr>
          <p:cNvPr id="14" name="Straight Connector 13">
            <a:extLst>
              <a:ext uri="{FF2B5EF4-FFF2-40B4-BE49-F238E27FC236}">
                <a16:creationId xmlns:a16="http://schemas.microsoft.com/office/drawing/2014/main" id="{759005A3-3894-0BA9-7EE7-1C28D5DB8C36}"/>
              </a:ext>
            </a:extLst>
          </p:cNvPr>
          <p:cNvCxnSpPr/>
          <p:nvPr/>
        </p:nvCxnSpPr>
        <p:spPr>
          <a:xfrm>
            <a:off x="5497832" y="3819033"/>
            <a:ext cx="22326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67625C24-514E-AF7E-AD20-CF965BCC5BA7}"/>
              </a:ext>
            </a:extLst>
          </p:cNvPr>
          <p:cNvSpPr txBox="1">
            <a:spLocks/>
          </p:cNvSpPr>
          <p:nvPr/>
        </p:nvSpPr>
        <p:spPr>
          <a:xfrm>
            <a:off x="5522733" y="3894313"/>
            <a:ext cx="2385064" cy="631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1200" dirty="0">
                <a:solidFill>
                  <a:schemeClr val="bg1"/>
                </a:solidFill>
              </a:rPr>
              <a:t>Kabinet predsednika Vlade Republike Slovenije Gregorčičeva ulica 20–25 1000 Ljubljana</a:t>
            </a:r>
            <a:endParaRPr lang="sl-SI" sz="1125" b="1" dirty="0">
              <a:solidFill>
                <a:schemeClr val="bg1"/>
              </a:solidFill>
              <a:latin typeface="Amnesty Trade Gothic" panose="020B0503040303020004" pitchFamily="34" charset="-18"/>
            </a:endParaRPr>
          </a:p>
        </p:txBody>
      </p:sp>
      <p:sp>
        <p:nvSpPr>
          <p:cNvPr id="21" name="Title 1">
            <a:extLst>
              <a:ext uri="{FF2B5EF4-FFF2-40B4-BE49-F238E27FC236}">
                <a16:creationId xmlns:a16="http://schemas.microsoft.com/office/drawing/2014/main" id="{59EA85FA-1958-F0BC-1963-4CA040A2471A}"/>
              </a:ext>
            </a:extLst>
          </p:cNvPr>
          <p:cNvSpPr txBox="1">
            <a:spLocks/>
          </p:cNvSpPr>
          <p:nvPr/>
        </p:nvSpPr>
        <p:spPr>
          <a:xfrm>
            <a:off x="5429248" y="4148258"/>
            <a:ext cx="2727959"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200">
              <a:solidFill>
                <a:prstClr val="black"/>
              </a:solidFill>
              <a:latin typeface="Trade Gothic Next" panose="020B0503040303020004" pitchFamily="34" charset="0"/>
            </a:endParaRPr>
          </a:p>
        </p:txBody>
      </p:sp>
      <p:sp>
        <p:nvSpPr>
          <p:cNvPr id="24" name="Rectangle 23">
            <a:extLst>
              <a:ext uri="{FF2B5EF4-FFF2-40B4-BE49-F238E27FC236}">
                <a16:creationId xmlns:a16="http://schemas.microsoft.com/office/drawing/2014/main" id="{3F296A99-C39F-ACEF-2570-0E12643ED104}"/>
              </a:ext>
            </a:extLst>
          </p:cNvPr>
          <p:cNvSpPr/>
          <p:nvPr/>
        </p:nvSpPr>
        <p:spPr>
          <a:xfrm>
            <a:off x="1569718" y="4753032"/>
            <a:ext cx="3337561" cy="364754"/>
          </a:xfrm>
          <a:prstGeom prst="rect">
            <a:avLst/>
          </a:prstGeom>
          <a:solidFill>
            <a:srgbClr val="FF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r>
              <a:rPr lang="sl-SI" sz="1200" b="1" dirty="0">
                <a:solidFill>
                  <a:schemeClr val="tx1">
                    <a:lumMod val="95000"/>
                    <a:lumOff val="5000"/>
                  </a:schemeClr>
                </a:solidFill>
              </a:rPr>
              <a:t>NASLAVLJANJE: </a:t>
            </a:r>
          </a:p>
          <a:p>
            <a:pPr algn="ctr" defTabSz="342900">
              <a:buClrTx/>
            </a:pPr>
            <a:r>
              <a:rPr lang="sl-SI" sz="1200" dirty="0">
                <a:solidFill>
                  <a:schemeClr val="tx1">
                    <a:lumMod val="95000"/>
                    <a:lumOff val="5000"/>
                  </a:schemeClr>
                </a:solidFill>
              </a:rPr>
              <a:t>Spoštovani predsednik vlade dr. Robert Golob</a:t>
            </a:r>
            <a:endParaRPr lang="en-US" sz="1350" kern="1200" dirty="0">
              <a:solidFill>
                <a:schemeClr val="tx1">
                  <a:lumMod val="95000"/>
                  <a:lumOff val="5000"/>
                </a:schemeClr>
              </a:solidFill>
              <a:latin typeface="Aptos" panose="02110004020202020204"/>
            </a:endParaRPr>
          </a:p>
        </p:txBody>
      </p:sp>
      <p:sp>
        <p:nvSpPr>
          <p:cNvPr id="25" name="Title 1">
            <a:extLst>
              <a:ext uri="{FF2B5EF4-FFF2-40B4-BE49-F238E27FC236}">
                <a16:creationId xmlns:a16="http://schemas.microsoft.com/office/drawing/2014/main" id="{A0DF9262-5EBC-06CF-7594-051DC57ADB81}"/>
              </a:ext>
            </a:extLst>
          </p:cNvPr>
          <p:cNvSpPr txBox="1">
            <a:spLocks/>
          </p:cNvSpPr>
          <p:nvPr/>
        </p:nvSpPr>
        <p:spPr>
          <a:xfrm>
            <a:off x="1569719" y="4255598"/>
            <a:ext cx="3337561"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endParaRPr lang="en-US" sz="1350" b="1" dirty="0">
              <a:solidFill>
                <a:schemeClr val="bg1"/>
              </a:solidFill>
              <a:latin typeface="Amnesty Trade Gothic" panose="020B0503040303020004" pitchFamily="34" charset="-18"/>
            </a:endParaRPr>
          </a:p>
        </p:txBody>
      </p:sp>
      <p:sp>
        <p:nvSpPr>
          <p:cNvPr id="29" name="Title 1">
            <a:extLst>
              <a:ext uri="{FF2B5EF4-FFF2-40B4-BE49-F238E27FC236}">
                <a16:creationId xmlns:a16="http://schemas.microsoft.com/office/drawing/2014/main" id="{281C2CE7-835E-78C4-6F25-0D39B2392BEE}"/>
              </a:ext>
            </a:extLst>
          </p:cNvPr>
          <p:cNvSpPr txBox="1">
            <a:spLocks/>
          </p:cNvSpPr>
          <p:nvPr/>
        </p:nvSpPr>
        <p:spPr>
          <a:xfrm>
            <a:off x="640990" y="5136848"/>
            <a:ext cx="873458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800" b="1" dirty="0">
              <a:solidFill>
                <a:schemeClr val="tx1">
                  <a:lumMod val="95000"/>
                  <a:lumOff val="5000"/>
                </a:schemeClr>
              </a:solidFill>
              <a:highlight>
                <a:srgbClr val="FFFF00"/>
              </a:highlight>
              <a:latin typeface="Amnesty Trade Gothic" panose="020B0503040303020004" pitchFamily="34" charset="-18"/>
            </a:endParaRPr>
          </a:p>
        </p:txBody>
      </p:sp>
      <p:graphicFrame>
        <p:nvGraphicFramePr>
          <p:cNvPr id="4" name="Tabela 3">
            <a:extLst>
              <a:ext uri="{FF2B5EF4-FFF2-40B4-BE49-F238E27FC236}">
                <a16:creationId xmlns:a16="http://schemas.microsoft.com/office/drawing/2014/main" id="{F78270D9-0962-7ABA-E020-6A689166959C}"/>
              </a:ext>
            </a:extLst>
          </p:cNvPr>
          <p:cNvGraphicFramePr>
            <a:graphicFrameLocks noGrp="1"/>
          </p:cNvGraphicFramePr>
          <p:nvPr>
            <p:extLst>
              <p:ext uri="{D42A27DB-BD31-4B8C-83A1-F6EECF244321}">
                <p14:modId xmlns:p14="http://schemas.microsoft.com/office/powerpoint/2010/main" val="3724858045"/>
              </p:ext>
            </p:extLst>
          </p:nvPr>
        </p:nvGraphicFramePr>
        <p:xfrm>
          <a:off x="1019565" y="2834405"/>
          <a:ext cx="4193282" cy="1798320"/>
        </p:xfrm>
        <a:graphic>
          <a:graphicData uri="http://schemas.openxmlformats.org/drawingml/2006/table">
            <a:tbl>
              <a:tblPr firstRow="1" bandRow="1">
                <a:tableStyleId>{5C22544A-7EE6-4342-B048-85BDC9FD1C3A}</a:tableStyleId>
              </a:tblPr>
              <a:tblGrid>
                <a:gridCol w="4193282">
                  <a:extLst>
                    <a:ext uri="{9D8B030D-6E8A-4147-A177-3AD203B41FA5}">
                      <a16:colId xmlns:a16="http://schemas.microsoft.com/office/drawing/2014/main" val="101247478"/>
                    </a:ext>
                  </a:extLst>
                </a:gridCol>
              </a:tblGrid>
              <a:tr h="1358574">
                <a:tc>
                  <a:txBody>
                    <a:bodyPr/>
                    <a:lstStyle/>
                    <a:p>
                      <a:r>
                        <a:rPr lang="sl-SI" b="0" dirty="0">
                          <a:solidFill>
                            <a:schemeClr val="tx1"/>
                          </a:solidFill>
                        </a:rPr>
                        <a:t>Predsedniku vlade lahko pošljete tudi fotografije in risbe, kako vi uporabljate vodo in zakaj jo potrebujete. Pripišite sporočilo, da je voda ključnega pomena za naše življenje in mora biti zagotovljena vsem, še posebej otrokom.</a:t>
                      </a:r>
                    </a:p>
                    <a:p>
                      <a:endParaRPr lang="sl-SI" b="0" dirty="0">
                        <a:solidFill>
                          <a:schemeClr val="tx1"/>
                        </a:solidFill>
                      </a:endParaRPr>
                    </a:p>
                    <a:p>
                      <a:r>
                        <a:rPr lang="sl-SI" b="1" dirty="0">
                          <a:solidFill>
                            <a:schemeClr val="tx1"/>
                          </a:solidFill>
                        </a:rPr>
                        <a:t>Vsak otrok potrebuje vodo za življenje in prihodnost.</a:t>
                      </a:r>
                    </a:p>
                  </a:txBody>
                  <a:tcPr>
                    <a:solidFill>
                      <a:srgbClr val="FFFF00"/>
                    </a:solidFill>
                  </a:tcPr>
                </a:tc>
                <a:extLst>
                  <a:ext uri="{0D108BD9-81ED-4DB2-BD59-A6C34878D82A}">
                    <a16:rowId xmlns:a16="http://schemas.microsoft.com/office/drawing/2014/main" val="2780645347"/>
                  </a:ext>
                </a:extLst>
              </a:tr>
            </a:tbl>
          </a:graphicData>
        </a:graphic>
      </p:graphicFrame>
    </p:spTree>
    <p:extLst>
      <p:ext uri="{BB962C8B-B14F-4D97-AF65-F5344CB8AC3E}">
        <p14:creationId xmlns:p14="http://schemas.microsoft.com/office/powerpoint/2010/main" val="259706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2E3C9-003E-4AB0-C9FF-0147CAAE2E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F893F2-76CC-6164-26D3-75F69BE18274}"/>
              </a:ext>
            </a:extLst>
          </p:cNvPr>
          <p:cNvSpPr/>
          <p:nvPr/>
        </p:nvSpPr>
        <p:spPr>
          <a:xfrm rot="15540000">
            <a:off x="971645" y="969043"/>
            <a:ext cx="6453740" cy="5181618"/>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kumimoji="0" lang="en-US" sz="1125"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3" name="Picture 2" descr="Virtual Write for Rights-International Human Rights Day 2020 (WA) | Amnesty  International USA">
            <a:extLst>
              <a:ext uri="{FF2B5EF4-FFF2-40B4-BE49-F238E27FC236}">
                <a16:creationId xmlns:a16="http://schemas.microsoft.com/office/drawing/2014/main" id="{D6C6A173-9025-38B1-2CDF-097AC2BCF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0000">
            <a:off x="5121790" y="301594"/>
            <a:ext cx="952499" cy="12297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6348DAA-6280-ECD6-9E80-5A9324D2A535}"/>
              </a:ext>
            </a:extLst>
          </p:cNvPr>
          <p:cNvSpPr txBox="1">
            <a:spLocks/>
          </p:cNvSpPr>
          <p:nvPr/>
        </p:nvSpPr>
        <p:spPr>
          <a:xfrm rot="-720000">
            <a:off x="1640460" y="1580811"/>
            <a:ext cx="3865856" cy="122420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sl-SI" sz="20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AMNESTY INTERNATIONAL</a:t>
            </a:r>
            <a:r>
              <a:rPr kumimoji="0" lang="sl-SI" sz="18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 JE ORGANIZACIJA UTEMELJENA NA GLASOVIH LJUDI, KI NAM JE MAR ZA ČLOVEKOVE PRAVICE VSEH, POVSOD</a:t>
            </a:r>
            <a:endParaRPr kumimoji="0" lang="sl-SI" sz="1800" b="1" i="0" u="none" strike="noStrike" kern="1200" cap="none" spc="0" normalizeH="0" baseline="0" noProof="0">
              <a:ln>
                <a:noFill/>
              </a:ln>
              <a:solidFill>
                <a:prstClr val="black"/>
              </a:solidFill>
              <a:effectLst/>
              <a:highlight>
                <a:srgbClr val="000000"/>
              </a:highlight>
              <a:uLnTx/>
              <a:uFillTx/>
              <a:latin typeface="Aptos Display"/>
              <a:ea typeface="+mj-ea"/>
              <a:cs typeface="+mj-cs"/>
              <a:sym typeface="Arial"/>
            </a:endParaRPr>
          </a:p>
        </p:txBody>
      </p:sp>
      <p:sp>
        <p:nvSpPr>
          <p:cNvPr id="11" name="Title 1">
            <a:extLst>
              <a:ext uri="{FF2B5EF4-FFF2-40B4-BE49-F238E27FC236}">
                <a16:creationId xmlns:a16="http://schemas.microsoft.com/office/drawing/2014/main" id="{5A832BC5-04A4-2040-2342-94046C357A1A}"/>
              </a:ext>
            </a:extLst>
          </p:cNvPr>
          <p:cNvSpPr txBox="1">
            <a:spLocks/>
          </p:cNvSpPr>
          <p:nvPr/>
        </p:nvSpPr>
        <p:spPr>
          <a:xfrm>
            <a:off x="5436869" y="3566506"/>
            <a:ext cx="2126714" cy="219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endParaRPr kumimoji="0" lang="en-US" sz="1125" b="0" i="0" u="none" strike="noStrike" kern="1200" cap="none" spc="0" normalizeH="0" baseline="0" noProof="0" dirty="0">
              <a:ln>
                <a:noFill/>
              </a:ln>
              <a:solidFill>
                <a:prstClr val="black"/>
              </a:solidFill>
              <a:effectLst/>
              <a:uLnTx/>
              <a:uFillTx/>
              <a:latin typeface="Amnesty Trade Gothic" panose="020B0503040303020004" pitchFamily="34" charset="-18"/>
              <a:ea typeface="+mj-ea"/>
              <a:cs typeface="+mj-cs"/>
              <a:sym typeface="Arial"/>
            </a:endParaRPr>
          </a:p>
        </p:txBody>
      </p:sp>
      <p:sp>
        <p:nvSpPr>
          <p:cNvPr id="19" name="Title 1">
            <a:extLst>
              <a:ext uri="{FF2B5EF4-FFF2-40B4-BE49-F238E27FC236}">
                <a16:creationId xmlns:a16="http://schemas.microsoft.com/office/drawing/2014/main" id="{044B8A4D-C5F8-31BA-17F5-5E906BD82FF7}"/>
              </a:ext>
            </a:extLst>
          </p:cNvPr>
          <p:cNvSpPr txBox="1">
            <a:spLocks/>
          </p:cNvSpPr>
          <p:nvPr/>
        </p:nvSpPr>
        <p:spPr>
          <a:xfrm rot="20880000">
            <a:off x="3338182" y="4565428"/>
            <a:ext cx="2686990" cy="188194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sl-SI" sz="32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Skupaj </a:t>
            </a:r>
            <a:endParaRPr kumimoji="0" lang="en-US" sz="3200" b="1" i="0" u="none" strike="noStrike" kern="1200" cap="none" spc="0" normalizeH="0" baseline="0" noProof="0">
              <a:ln>
                <a:noFill/>
              </a:ln>
              <a:solidFill>
                <a:prstClr val="black"/>
              </a:solidFill>
              <a:effectLst/>
              <a:uLnTx/>
              <a:uFillTx/>
              <a:latin typeface="Aptos Display" panose="02110004020202020204"/>
              <a:ea typeface="+mj-ea"/>
              <a:cs typeface="+mj-cs"/>
              <a:sym typeface="Arial"/>
            </a:endParaRPr>
          </a:p>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sl-SI" sz="32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spreminjamo svet na bolje.</a:t>
            </a:r>
            <a:endParaRPr kumimoji="0" lang="sl-SI" sz="3200" b="1" i="0" u="none" strike="noStrike" kern="1200" cap="none" spc="0" normalizeH="0" baseline="0" noProof="0">
              <a:ln>
                <a:noFill/>
              </a:ln>
              <a:solidFill>
                <a:prstClr val="black"/>
              </a:solidFill>
              <a:effectLst/>
              <a:uLnTx/>
              <a:uFillTx/>
              <a:latin typeface="Aptos Display" panose="02110004020202020204"/>
              <a:ea typeface="+mj-ea"/>
              <a:cs typeface="+mj-cs"/>
              <a:sym typeface="Arial"/>
            </a:endParaRPr>
          </a:p>
        </p:txBody>
      </p:sp>
      <p:sp>
        <p:nvSpPr>
          <p:cNvPr id="21" name="Title 1">
            <a:extLst>
              <a:ext uri="{FF2B5EF4-FFF2-40B4-BE49-F238E27FC236}">
                <a16:creationId xmlns:a16="http://schemas.microsoft.com/office/drawing/2014/main" id="{8CE10F5B-3822-3A11-05D1-F61160AC7C09}"/>
              </a:ext>
            </a:extLst>
          </p:cNvPr>
          <p:cNvSpPr txBox="1">
            <a:spLocks/>
          </p:cNvSpPr>
          <p:nvPr/>
        </p:nvSpPr>
        <p:spPr>
          <a:xfrm>
            <a:off x="5429248" y="4148258"/>
            <a:ext cx="2727959"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endParaRPr kumimoji="0" lang="en-US" sz="1200" b="0" i="0" u="none" strike="noStrike" kern="1200" cap="none" spc="0" normalizeH="0" baseline="0" noProof="0">
              <a:ln>
                <a:noFill/>
              </a:ln>
              <a:solidFill>
                <a:prstClr val="black"/>
              </a:solidFill>
              <a:effectLst/>
              <a:uLnTx/>
              <a:uFillTx/>
              <a:latin typeface="Trade Gothic Next" panose="020B0503040303020004" pitchFamily="34" charset="0"/>
              <a:ea typeface="+mj-ea"/>
              <a:cs typeface="+mj-cs"/>
              <a:sym typeface="Arial"/>
            </a:endParaRPr>
          </a:p>
        </p:txBody>
      </p:sp>
      <p:sp>
        <p:nvSpPr>
          <p:cNvPr id="25" name="Title 1">
            <a:extLst>
              <a:ext uri="{FF2B5EF4-FFF2-40B4-BE49-F238E27FC236}">
                <a16:creationId xmlns:a16="http://schemas.microsoft.com/office/drawing/2014/main" id="{9B687235-34E9-6636-C84E-5DC44B7B44C0}"/>
              </a:ext>
            </a:extLst>
          </p:cNvPr>
          <p:cNvSpPr txBox="1">
            <a:spLocks/>
          </p:cNvSpPr>
          <p:nvPr/>
        </p:nvSpPr>
        <p:spPr>
          <a:xfrm>
            <a:off x="5911682" y="6555975"/>
            <a:ext cx="3294429" cy="2999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 typeface="Arial"/>
              <a:buNone/>
              <a:tabLst/>
              <a:defRPr/>
            </a:pPr>
            <a:r>
              <a:rPr kumimoji="0" lang="sl-SI" sz="1400" b="1" i="0" u="none" strike="noStrike" kern="1200" cap="none" spc="0" normalizeH="0" baseline="0" noProof="0" dirty="0">
                <a:ln>
                  <a:noFill/>
                </a:ln>
                <a:solidFill>
                  <a:srgbClr val="FFFF00"/>
                </a:solidFill>
                <a:effectLst/>
                <a:uLnTx/>
                <a:uFillTx/>
                <a:latin typeface="Aptos Display" panose="02110004020202020204"/>
                <a:ea typeface="+mj-ea"/>
                <a:cs typeface="+mj-cs"/>
                <a:sym typeface="Arial"/>
              </a:rPr>
              <a:t>PIŠI NAM NA: mreza@amnesty.si</a:t>
            </a:r>
            <a:endParaRPr kumimoji="0" lang="sl-SI" sz="1350" b="1" i="0" u="none" strike="noStrike" kern="1200" cap="none" spc="0" normalizeH="0" baseline="0" noProof="0">
              <a:ln>
                <a:noFill/>
              </a:ln>
              <a:solidFill>
                <a:srgbClr val="FFFF00"/>
              </a:solidFill>
              <a:effectLst/>
              <a:uLnTx/>
              <a:uFillTx/>
              <a:latin typeface="Amnesty Trade Gothic"/>
              <a:ea typeface="+mj-ea"/>
              <a:cs typeface="Amnesty Trade Gothic"/>
              <a:sym typeface="Arial"/>
            </a:endParaRPr>
          </a:p>
        </p:txBody>
      </p:sp>
      <p:sp>
        <p:nvSpPr>
          <p:cNvPr id="4" name="TextBox 3">
            <a:extLst>
              <a:ext uri="{FF2B5EF4-FFF2-40B4-BE49-F238E27FC236}">
                <a16:creationId xmlns:a16="http://schemas.microsoft.com/office/drawing/2014/main" id="{3B6E8E85-668F-1D94-4574-826733E01560}"/>
              </a:ext>
            </a:extLst>
          </p:cNvPr>
          <p:cNvSpPr txBox="1"/>
          <p:nvPr/>
        </p:nvSpPr>
        <p:spPr>
          <a:xfrm rot="-720000">
            <a:off x="2343338" y="3187364"/>
            <a:ext cx="4202500" cy="968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1400" b="1" i="0" u="none" strike="noStrike" kern="0" cap="none" spc="0" normalizeH="0" baseline="0" noProof="0" dirty="0">
                <a:ln>
                  <a:noFill/>
                </a:ln>
                <a:solidFill>
                  <a:prstClr val="black"/>
                </a:solidFill>
                <a:effectLst/>
                <a:uLnTx/>
                <a:uFillTx/>
                <a:latin typeface="Amnesty Trade Gothic"/>
                <a:cs typeface="Amnesty Trade Gothic"/>
                <a:sym typeface="Arial"/>
              </a:rPr>
              <a:t>PRIDRUŽI </a:t>
            </a:r>
            <a:r>
              <a:rPr kumimoji="0" lang="sl-SI" sz="1400" b="0" i="0" u="none" strike="noStrike" kern="0" cap="none" spc="0" normalizeH="0" baseline="0" noProof="0" dirty="0">
                <a:ln>
                  <a:noFill/>
                </a:ln>
                <a:solidFill>
                  <a:prstClr val="black"/>
                </a:solidFill>
                <a:effectLst/>
                <a:uLnTx/>
                <a:uFillTx/>
                <a:latin typeface="Amnesty Trade Gothic"/>
                <a:cs typeface="Amnesty Trade Gothic"/>
                <a:sym typeface="Arial"/>
              </a:rPr>
              <a:t>se </a:t>
            </a:r>
            <a:r>
              <a:rPr kumimoji="0" lang="sl-SI" sz="1400" b="1" i="0" u="none" strike="noStrike" kern="0" cap="none" spc="0" normalizeH="0" baseline="0" noProof="0" dirty="0">
                <a:ln>
                  <a:noFill/>
                </a:ln>
                <a:solidFill>
                  <a:prstClr val="black"/>
                </a:solidFill>
                <a:effectLst/>
                <a:uLnTx/>
                <a:uFillTx/>
                <a:latin typeface="Amnesty Trade Gothic"/>
                <a:cs typeface="Amnesty Trade Gothic"/>
                <a:sym typeface="Arial"/>
              </a:rPr>
              <a:t>MREŽI NUJNIH AKCIJ</a:t>
            </a:r>
            <a:r>
              <a:rPr kumimoji="0" lang="sl-SI" sz="1400" b="0" i="0" u="none" strike="noStrike" kern="0" cap="none" spc="0" normalizeH="0" baseline="0" noProof="0" dirty="0">
                <a:ln>
                  <a:noFill/>
                </a:ln>
                <a:solidFill>
                  <a:prstClr val="black"/>
                </a:solidFill>
                <a:effectLst/>
                <a:uLnTx/>
                <a:uFillTx/>
                <a:latin typeface="Amnesty Trade Gothic"/>
                <a:cs typeface="Amnesty Trade Gothic"/>
                <a:sym typeface="Arial"/>
              </a:rPr>
              <a:t>, ki deluje tekom celega leta in kjer lahko pišeš v najbolj nujnih primerih kršitev človekovih pravic: </a:t>
            </a:r>
            <a:r>
              <a:rPr kumimoji="0" lang="sl-SI" sz="1400" b="0" i="0" u="none" strike="noStrike" kern="0" cap="none" spc="0" normalizeH="0" baseline="0" noProof="0" dirty="0">
                <a:ln>
                  <a:noFill/>
                </a:ln>
                <a:solidFill>
                  <a:srgbClr val="000000"/>
                </a:solidFill>
                <a:effectLst/>
                <a:highlight>
                  <a:srgbClr val="FFFF00"/>
                </a:highlight>
                <a:uLnTx/>
                <a:uFillTx/>
                <a:latin typeface="Amnesty Trade Gothic"/>
                <a:cs typeface="Amnesty Trade Gothic"/>
                <a:sym typeface="Arial"/>
                <a:hlinkClick r:id="rId3">
                  <a:extLst>
                    <a:ext uri="{A12FA001-AC4F-418D-AE19-62706E023703}">
                      <ahyp:hlinkClr xmlns:ahyp="http://schemas.microsoft.com/office/drawing/2018/hyperlinkcolor" val="tx"/>
                    </a:ext>
                  </a:extLst>
                </a:hlinkClick>
              </a:rPr>
              <a:t>www.amnesty.si/mreza-nujnih-akcij</a:t>
            </a:r>
            <a:r>
              <a:rPr kumimoji="0" lang="sl-SI" sz="1400" b="0" i="0" u="none" strike="noStrike" kern="0" cap="none" spc="0" normalizeH="0" baseline="0" noProof="0" dirty="0">
                <a:ln>
                  <a:noFill/>
                </a:ln>
                <a:solidFill>
                  <a:prstClr val="black"/>
                </a:solidFill>
                <a:effectLst/>
                <a:highlight>
                  <a:srgbClr val="FFFF00"/>
                </a:highlight>
                <a:uLnTx/>
                <a:uFillTx/>
                <a:latin typeface="Amnesty Trade Gothic"/>
                <a:cs typeface="Amnesty Trade Gothic"/>
                <a:sym typeface="Arial"/>
              </a:rPr>
              <a:t> </a:t>
            </a:r>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
        <p:nvSpPr>
          <p:cNvPr id="9" name="TextBox 8">
            <a:extLst>
              <a:ext uri="{FF2B5EF4-FFF2-40B4-BE49-F238E27FC236}">
                <a16:creationId xmlns:a16="http://schemas.microsoft.com/office/drawing/2014/main" id="{020AC53E-E9C9-5C1E-3DE5-12B8F5AF7E2C}"/>
              </a:ext>
            </a:extLst>
          </p:cNvPr>
          <p:cNvSpPr txBox="1"/>
          <p:nvPr/>
        </p:nvSpPr>
        <p:spPr>
          <a:xfrm>
            <a:off x="6406551" y="454325"/>
            <a:ext cx="2743200"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100" b="1" i="0" u="none" strike="noStrike" kern="0" cap="none" spc="0" normalizeH="0" baseline="0" noProof="0" dirty="0">
                <a:ln>
                  <a:noFill/>
                </a:ln>
                <a:solidFill>
                  <a:srgbClr val="FFFF00"/>
                </a:solidFill>
                <a:effectLst/>
                <a:uLnTx/>
                <a:uFillTx/>
                <a:latin typeface="Amnesty Trade Gothic"/>
                <a:cs typeface="Arial"/>
                <a:sym typeface="Arial"/>
              </a:rPr>
              <a:t>TVOJ GLAS ŠTEJE -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100" b="1" i="0" u="none" strike="noStrike" kern="0" cap="none" spc="0" normalizeH="0" baseline="0" noProof="0" dirty="0">
                <a:ln>
                  <a:noFill/>
                </a:ln>
                <a:solidFill>
                  <a:srgbClr val="FFFF00"/>
                </a:solidFill>
                <a:effectLst/>
                <a:uLnTx/>
                <a:uFillTx/>
                <a:latin typeface="Amnesty Trade Gothic"/>
                <a:cs typeface="Arial"/>
                <a:sym typeface="Arial"/>
              </a:rPr>
              <a:t>UPORABI GA!</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Graphic 12" descr="Pen with solid fill">
            <a:extLst>
              <a:ext uri="{FF2B5EF4-FFF2-40B4-BE49-F238E27FC236}">
                <a16:creationId xmlns:a16="http://schemas.microsoft.com/office/drawing/2014/main" id="{77728010-1815-5343-B9F0-D4F25C481D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
            <a:off x="5490911" y="3007844"/>
            <a:ext cx="1245079" cy="1158815"/>
          </a:xfrm>
          <a:prstGeom prst="rect">
            <a:avLst/>
          </a:prstGeom>
        </p:spPr>
      </p:pic>
      <p:pic>
        <p:nvPicPr>
          <p:cNvPr id="15" name="Picture 14">
            <a:extLst>
              <a:ext uri="{FF2B5EF4-FFF2-40B4-BE49-F238E27FC236}">
                <a16:creationId xmlns:a16="http://schemas.microsoft.com/office/drawing/2014/main" id="{26DEC18B-A284-964C-6545-14BA94EB0278}"/>
              </a:ext>
            </a:extLst>
          </p:cNvPr>
          <p:cNvPicPr>
            <a:picLocks noChangeAspect="1"/>
          </p:cNvPicPr>
          <p:nvPr/>
        </p:nvPicPr>
        <p:blipFill>
          <a:blip r:embed="rId6"/>
          <a:stretch>
            <a:fillRect/>
          </a:stretch>
        </p:blipFill>
        <p:spPr>
          <a:xfrm>
            <a:off x="309096" y="6038530"/>
            <a:ext cx="1495246" cy="642346"/>
          </a:xfrm>
          <a:prstGeom prst="rect">
            <a:avLst/>
          </a:prstGeom>
        </p:spPr>
      </p:pic>
    </p:spTree>
    <p:extLst>
      <p:ext uri="{BB962C8B-B14F-4D97-AF65-F5344CB8AC3E}">
        <p14:creationId xmlns:p14="http://schemas.microsoft.com/office/powerpoint/2010/main" val="36401590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9" ma:contentTypeDescription="Ustvari nov dokument." ma:contentTypeScope="" ma:versionID="55791bbbb0fe6ceafe4b04c175490dc3">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dc70147a925428715a67fbff18ffeb13"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e40f41-5b4f-4617-b3e8-d2f7fb43de41">
      <Terms xmlns="http://schemas.microsoft.com/office/infopath/2007/PartnerControls"/>
    </lcf76f155ced4ddcb4097134ff3c332f>
    <TaxCatchAll xmlns="fc37e61d-d9e7-49a6-a270-435704b032aa" xsi:nil="true"/>
  </documentManagement>
</p:properties>
</file>

<file path=customXml/itemProps1.xml><?xml version="1.0" encoding="utf-8"?>
<ds:datastoreItem xmlns:ds="http://schemas.openxmlformats.org/officeDocument/2006/customXml" ds:itemID="{229537B1-B65F-4AE3-8A23-23871B6B03B7}">
  <ds:schemaRefs>
    <ds:schemaRef ds:uri="http://schemas.microsoft.com/sharepoint/v3/contenttype/forms"/>
  </ds:schemaRefs>
</ds:datastoreItem>
</file>

<file path=customXml/itemProps2.xml><?xml version="1.0" encoding="utf-8"?>
<ds:datastoreItem xmlns:ds="http://schemas.openxmlformats.org/officeDocument/2006/customXml" ds:itemID="{40C70370-6387-49B5-AEBA-06E066B247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40f41-5b4f-4617-b3e8-d2f7fb43de41"/>
    <ds:schemaRef ds:uri="fc37e61d-d9e7-49a6-a270-435704b03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32D220-1BA3-4A56-93D7-A6F0935D2DCC}">
  <ds:schemaRefs>
    <ds:schemaRef ds:uri="http://schemas.microsoft.com/office/2006/metadata/properties"/>
    <ds:schemaRef ds:uri="http://schemas.microsoft.com/office/infopath/2007/PartnerControls"/>
    <ds:schemaRef ds:uri="01e40f41-5b4f-4617-b3e8-d2f7fb43de41"/>
    <ds:schemaRef ds:uri="fc37e61d-d9e7-49a6-a270-435704b032aa"/>
  </ds:schemaRefs>
</ds:datastoreItem>
</file>

<file path=docProps/app.xml><?xml version="1.0" encoding="utf-8"?>
<Properties xmlns="http://schemas.openxmlformats.org/officeDocument/2006/extended-properties" xmlns:vt="http://schemas.openxmlformats.org/officeDocument/2006/docPropsVTypes">
  <TotalTime>538</TotalTime>
  <Words>602</Words>
  <Application>Microsoft Office PowerPoint</Application>
  <PresentationFormat>Diaprojekcija na zaslonu (4:3)</PresentationFormat>
  <Paragraphs>45</Paragraphs>
  <Slides>8</Slides>
  <Notes>5</Notes>
  <HiddenSlides>0</HiddenSlides>
  <MMClips>0</MMClips>
  <ScaleCrop>false</ScaleCrop>
  <HeadingPairs>
    <vt:vector size="6" baseType="variant">
      <vt:variant>
        <vt:lpstr>Uporabljene pisave</vt:lpstr>
      </vt:variant>
      <vt:variant>
        <vt:i4>7</vt:i4>
      </vt:variant>
      <vt:variant>
        <vt:lpstr>Tema</vt:lpstr>
      </vt:variant>
      <vt:variant>
        <vt:i4>3</vt:i4>
      </vt:variant>
      <vt:variant>
        <vt:lpstr>Naslovi diapozitivov</vt:lpstr>
      </vt:variant>
      <vt:variant>
        <vt:i4>8</vt:i4>
      </vt:variant>
    </vt:vector>
  </HeadingPairs>
  <TitlesOfParts>
    <vt:vector size="18" baseType="lpstr">
      <vt:lpstr>Aptos</vt:lpstr>
      <vt:lpstr>Trade Gothic Next</vt:lpstr>
      <vt:lpstr>Oswald</vt:lpstr>
      <vt:lpstr>Arial</vt:lpstr>
      <vt:lpstr>Arial Narrow</vt:lpstr>
      <vt:lpstr>Amnesty Trade Gothic</vt:lpstr>
      <vt:lpstr>Aptos Display</vt:lpstr>
      <vt:lpstr>Office Theme</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Kristina Božič</cp:lastModifiedBy>
  <cp:revision>10</cp:revision>
  <dcterms:modified xsi:type="dcterms:W3CDTF">2025-10-14T09:44:31Z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y fmtid="{D5CDD505-2E9C-101B-9397-08002B2CF9AE}" pid="3" name="MediaServiceImageTags">
    <vt:lpwstr/>
  </property>
</Properties>
</file>